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80" r:id="rId3"/>
    <p:sldId id="317" r:id="rId4"/>
    <p:sldId id="281" r:id="rId5"/>
    <p:sldId id="294" r:id="rId6"/>
    <p:sldId id="261" r:id="rId7"/>
    <p:sldId id="265" r:id="rId8"/>
    <p:sldId id="275" r:id="rId9"/>
    <p:sldId id="298" r:id="rId10"/>
    <p:sldId id="295" r:id="rId11"/>
    <p:sldId id="267" r:id="rId12"/>
    <p:sldId id="299" r:id="rId13"/>
    <p:sldId id="300" r:id="rId14"/>
    <p:sldId id="303" r:id="rId15"/>
    <p:sldId id="302" r:id="rId16"/>
    <p:sldId id="304" r:id="rId17"/>
    <p:sldId id="309" r:id="rId18"/>
    <p:sldId id="305" r:id="rId19"/>
    <p:sldId id="306" r:id="rId20"/>
    <p:sldId id="310" r:id="rId21"/>
    <p:sldId id="311" r:id="rId22"/>
    <p:sldId id="315" r:id="rId23"/>
    <p:sldId id="312" r:id="rId24"/>
    <p:sldId id="313" r:id="rId25"/>
    <p:sldId id="314" r:id="rId26"/>
    <p:sldId id="316" r:id="rId27"/>
    <p:sldId id="307" r:id="rId2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3CA"/>
    <a:srgbClr val="000000"/>
    <a:srgbClr val="3C3A3A"/>
    <a:srgbClr val="6AA2DC"/>
    <a:srgbClr val="5595D7"/>
    <a:srgbClr val="FAD562"/>
    <a:srgbClr val="FAD669"/>
    <a:srgbClr val="7E7E7E"/>
    <a:srgbClr val="3987CF"/>
    <a:srgbClr val="26B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991378" y="419100"/>
            <a:ext cx="11227965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US" dirty="0"/>
              <a:t>Put The Title Here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044491" y="6249976"/>
            <a:ext cx="876643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200" b="0" i="0" smtClean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sz="1200" b="0" i="0" dirty="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8" name="Diamond 7"/>
          <p:cNvSpPr/>
          <p:nvPr userDrawn="1"/>
        </p:nvSpPr>
        <p:spPr>
          <a:xfrm>
            <a:off x="11196673" y="6164794"/>
            <a:ext cx="572278" cy="57227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9" name="Straight Connector 8"/>
          <p:cNvCxnSpPr>
            <a:cxnSpLocks/>
            <a:endCxn id="8" idx="1"/>
          </p:cNvCxnSpPr>
          <p:nvPr userDrawn="1"/>
        </p:nvCxnSpPr>
        <p:spPr>
          <a:xfrm>
            <a:off x="0" y="6450933"/>
            <a:ext cx="1119667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8" idx="3"/>
          </p:cNvCxnSpPr>
          <p:nvPr userDrawn="1"/>
        </p:nvCxnSpPr>
        <p:spPr>
          <a:xfrm>
            <a:off x="11768951" y="6450933"/>
            <a:ext cx="4230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 userDrawn="1"/>
        </p:nvSpPr>
        <p:spPr>
          <a:xfrm>
            <a:off x="419100" y="132961"/>
            <a:ext cx="572278" cy="572278"/>
          </a:xfrm>
          <a:prstGeom prst="diamond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2674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64">
          <p15:clr>
            <a:srgbClr val="FBAE40"/>
          </p15:clr>
        </p15:guide>
        <p15:guide id="5" orient="horz" pos="4065">
          <p15:clr>
            <a:srgbClr val="FBAE40"/>
          </p15:clr>
        </p15:guide>
        <p15:guide id="6" pos="7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0A91D-D834-4C29-94F5-E3572916248A}" type="datetimeFigureOut">
              <a:rPr lang="vi-VN" smtClean="0"/>
              <a:t>15/03/2023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CA8D6-F84F-4237-AF44-3827EC357B92}" type="slidenum">
              <a:rPr lang="vi-VN" smtClean="0"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lum bright="-30000" contrast="-1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60985" y="193040"/>
            <a:ext cx="11677015" cy="6483350"/>
            <a:chOff x="420" y="-4"/>
            <a:chExt cx="18389" cy="10210"/>
          </a:xfrm>
        </p:grpSpPr>
        <p:pic>
          <p:nvPicPr>
            <p:cNvPr id="100" name="Picture 99"/>
            <p:cNvPicPr/>
            <p:nvPr/>
          </p:nvPicPr>
          <p:blipFill>
            <a:blip r:embed="rId3">
              <a:lum bright="-48000" contrast="-12000"/>
            </a:blip>
            <a:stretch>
              <a:fillRect/>
            </a:stretch>
          </p:blipFill>
          <p:spPr>
            <a:xfrm>
              <a:off x="444" y="167"/>
              <a:ext cx="4649" cy="326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" name="Picture 102"/>
            <p:cNvPicPr/>
            <p:nvPr/>
          </p:nvPicPr>
          <p:blipFill>
            <a:blip r:embed="rId4">
              <a:lum bright="-48000" contrast="-12000"/>
            </a:blip>
            <a:stretch>
              <a:fillRect/>
            </a:stretch>
          </p:blipFill>
          <p:spPr>
            <a:xfrm>
              <a:off x="14332" y="0"/>
              <a:ext cx="4477" cy="34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lum bright="-48000" contrast="-12000"/>
            </a:blip>
            <a:srcRect r="44427"/>
            <a:stretch>
              <a:fillRect/>
            </a:stretch>
          </p:blipFill>
          <p:spPr>
            <a:xfrm>
              <a:off x="5097" y="3550"/>
              <a:ext cx="4694" cy="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6">
              <a:lum bright="-48000" contrast="-12000"/>
            </a:blip>
            <a:srcRect b="14005"/>
            <a:stretch>
              <a:fillRect/>
            </a:stretch>
          </p:blipFill>
          <p:spPr>
            <a:xfrm>
              <a:off x="444" y="6811"/>
              <a:ext cx="4699" cy="3385"/>
            </a:xfrm>
            <a:prstGeom prst="rect">
              <a:avLst/>
            </a:prstGeom>
          </p:spPr>
        </p:pic>
        <p:pic>
          <p:nvPicPr>
            <p:cNvPr id="5" name="image4.png"/>
            <p:cNvPicPr>
              <a:picLocks noChangeAspect="1"/>
            </p:cNvPicPr>
            <p:nvPr/>
          </p:nvPicPr>
          <p:blipFill>
            <a:blip r:embed="rId7" cstate="print">
              <a:lum bright="-48000" contrast="-12000"/>
            </a:blip>
            <a:srcRect b="946"/>
            <a:stretch>
              <a:fillRect/>
            </a:stretch>
          </p:blipFill>
          <p:spPr>
            <a:xfrm>
              <a:off x="9784" y="167"/>
              <a:ext cx="4266" cy="3142"/>
            </a:xfrm>
            <a:prstGeom prst="rect">
              <a:avLst/>
            </a:prstGeom>
          </p:spPr>
        </p:pic>
        <p:pic>
          <p:nvPicPr>
            <p:cNvPr id="7" name="image5.png"/>
            <p:cNvPicPr>
              <a:picLocks noChangeAspect="1"/>
            </p:cNvPicPr>
            <p:nvPr/>
          </p:nvPicPr>
          <p:blipFill>
            <a:blip r:embed="rId2" cstate="print">
              <a:lum bright="-48000" contrast="-12000"/>
            </a:blip>
            <a:stretch>
              <a:fillRect/>
            </a:stretch>
          </p:blipFill>
          <p:spPr>
            <a:xfrm>
              <a:off x="9678" y="3455"/>
              <a:ext cx="4478" cy="338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lum bright="-48000" contrast="-12000"/>
            </a:blip>
            <a:stretch>
              <a:fillRect/>
            </a:stretch>
          </p:blipFill>
          <p:spPr>
            <a:xfrm>
              <a:off x="5143" y="6875"/>
              <a:ext cx="4707" cy="3273"/>
            </a:xfrm>
            <a:prstGeom prst="rect">
              <a:avLst/>
            </a:prstGeom>
          </p:spPr>
        </p:pic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9">
              <a:lum bright="-48000" contrast="-12000"/>
            </a:blip>
            <a:stretch>
              <a:fillRect/>
            </a:stretch>
          </p:blipFill>
          <p:spPr>
            <a:xfrm>
              <a:off x="5093" y="168"/>
              <a:ext cx="4691" cy="3280"/>
            </a:xfrm>
            <a:prstGeom prst="rect">
              <a:avLst/>
            </a:prstGeom>
          </p:spPr>
        </p:pic>
        <p:pic>
          <p:nvPicPr>
            <p:cNvPr id="3" name="Picture 35"/>
            <p:cNvPicPr>
              <a:picLocks noChangeAspect="1"/>
            </p:cNvPicPr>
            <p:nvPr/>
          </p:nvPicPr>
          <p:blipFill>
            <a:blip r:embed="rId10">
              <a:lum bright="-48000" contrast="-12000"/>
            </a:blip>
            <a:stretch>
              <a:fillRect/>
            </a:stretch>
          </p:blipFill>
          <p:spPr>
            <a:xfrm>
              <a:off x="9844" y="6811"/>
              <a:ext cx="4479" cy="3395"/>
            </a:xfrm>
            <a:prstGeom prst="rect">
              <a:avLst/>
            </a:prstGeom>
          </p:spPr>
        </p:pic>
        <p:pic>
          <p:nvPicPr>
            <p:cNvPr id="104" name="Picture 103"/>
            <p:cNvPicPr/>
            <p:nvPr/>
          </p:nvPicPr>
          <p:blipFill>
            <a:blip r:embed="rId11">
              <a:lum bright="-48000" contrast="-12000"/>
            </a:blip>
            <a:stretch>
              <a:fillRect/>
            </a:stretch>
          </p:blipFill>
          <p:spPr>
            <a:xfrm>
              <a:off x="14333" y="3427"/>
              <a:ext cx="4474" cy="33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image3.png"/>
            <p:cNvPicPr>
              <a:picLocks noChangeAspect="1"/>
            </p:cNvPicPr>
            <p:nvPr/>
          </p:nvPicPr>
          <p:blipFill>
            <a:blip r:embed="rId12" cstate="print">
              <a:lum bright="-48000" contrast="-12000"/>
            </a:blip>
            <a:stretch>
              <a:fillRect/>
            </a:stretch>
          </p:blipFill>
          <p:spPr>
            <a:xfrm>
              <a:off x="443" y="3403"/>
              <a:ext cx="4654" cy="3404"/>
            </a:xfrm>
            <a:prstGeom prst="rect">
              <a:avLst/>
            </a:prstGeom>
          </p:spPr>
        </p:pic>
        <p:pic>
          <p:nvPicPr>
            <p:cNvPr id="105" name="Picture 104"/>
            <p:cNvPicPr/>
            <p:nvPr/>
          </p:nvPicPr>
          <p:blipFill>
            <a:blip r:embed="rId13">
              <a:lum bright="-48000" contrast="-12000"/>
            </a:blip>
            <a:stretch>
              <a:fillRect/>
            </a:stretch>
          </p:blipFill>
          <p:spPr>
            <a:xfrm>
              <a:off x="14269" y="6836"/>
              <a:ext cx="4538" cy="33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" name="Picture 27"/>
            <p:cNvPicPr/>
            <p:nvPr/>
          </p:nvPicPr>
          <p:blipFill>
            <a:blip r:embed="rId3">
              <a:lum bright="-48000" contrast="-12000"/>
            </a:blip>
            <a:stretch>
              <a:fillRect/>
            </a:stretch>
          </p:blipFill>
          <p:spPr>
            <a:xfrm>
              <a:off x="443" y="186"/>
              <a:ext cx="4649" cy="326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" name="Picture 72"/>
            <p:cNvPicPr>
              <a:picLocks noChangeAspect="1"/>
            </p:cNvPicPr>
            <p:nvPr/>
          </p:nvPicPr>
          <p:blipFill>
            <a:blip r:embed="rId9">
              <a:lum bright="-48000" contrast="-12000"/>
            </a:blip>
            <a:stretch>
              <a:fillRect/>
            </a:stretch>
          </p:blipFill>
          <p:spPr>
            <a:xfrm>
              <a:off x="5092" y="187"/>
              <a:ext cx="4691" cy="3280"/>
            </a:xfrm>
            <a:prstGeom prst="rect">
              <a:avLst/>
            </a:prstGeom>
          </p:spPr>
        </p:pic>
        <p:pic>
          <p:nvPicPr>
            <p:cNvPr id="30" name="Picture 29"/>
            <p:cNvPicPr/>
            <p:nvPr/>
          </p:nvPicPr>
          <p:blipFill>
            <a:blip r:embed="rId4">
              <a:lum bright="-48000" contrast="-12000"/>
            </a:blip>
            <a:stretch>
              <a:fillRect/>
            </a:stretch>
          </p:blipFill>
          <p:spPr>
            <a:xfrm>
              <a:off x="14309" y="-4"/>
              <a:ext cx="4477" cy="34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2" name="Picture 71"/>
            <p:cNvPicPr>
              <a:picLocks noChangeAspect="1"/>
            </p:cNvPicPr>
            <p:nvPr/>
          </p:nvPicPr>
          <p:blipFill>
            <a:blip r:embed="rId6">
              <a:lum bright="-48000" contrast="-12000"/>
            </a:blip>
            <a:srcRect b="14005"/>
            <a:stretch>
              <a:fillRect/>
            </a:stretch>
          </p:blipFill>
          <p:spPr>
            <a:xfrm>
              <a:off x="421" y="6807"/>
              <a:ext cx="4699" cy="3385"/>
            </a:xfrm>
            <a:prstGeom prst="rect">
              <a:avLst/>
            </a:prstGeom>
          </p:spPr>
        </p:pic>
        <p:pic>
          <p:nvPicPr>
            <p:cNvPr id="33" name="image4.png"/>
            <p:cNvPicPr>
              <a:picLocks noChangeAspect="1"/>
            </p:cNvPicPr>
            <p:nvPr/>
          </p:nvPicPr>
          <p:blipFill>
            <a:blip r:embed="rId7" cstate="print">
              <a:lum bright="-48000" contrast="-12000"/>
            </a:blip>
            <a:srcRect b="946"/>
            <a:stretch>
              <a:fillRect/>
            </a:stretch>
          </p:blipFill>
          <p:spPr>
            <a:xfrm>
              <a:off x="9761" y="163"/>
              <a:ext cx="4266" cy="3142"/>
            </a:xfrm>
            <a:prstGeom prst="rect">
              <a:avLst/>
            </a:prstGeom>
          </p:spPr>
        </p:pic>
        <p:pic>
          <p:nvPicPr>
            <p:cNvPr id="34" name="Picture 10"/>
            <p:cNvPicPr>
              <a:picLocks noChangeAspect="1"/>
            </p:cNvPicPr>
            <p:nvPr/>
          </p:nvPicPr>
          <p:blipFill>
            <a:blip r:embed="rId8">
              <a:lum bright="-48000" contrast="-12000"/>
            </a:blip>
            <a:stretch>
              <a:fillRect/>
            </a:stretch>
          </p:blipFill>
          <p:spPr>
            <a:xfrm>
              <a:off x="5120" y="6871"/>
              <a:ext cx="4707" cy="3273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0">
              <a:lum bright="-48000" contrast="-12000"/>
            </a:blip>
            <a:stretch>
              <a:fillRect/>
            </a:stretch>
          </p:blipFill>
          <p:spPr>
            <a:xfrm>
              <a:off x="9821" y="6807"/>
              <a:ext cx="4479" cy="3395"/>
            </a:xfrm>
            <a:prstGeom prst="rect">
              <a:avLst/>
            </a:prstGeom>
          </p:spPr>
        </p:pic>
        <p:pic>
          <p:nvPicPr>
            <p:cNvPr id="39" name="Picture 38"/>
            <p:cNvPicPr/>
            <p:nvPr/>
          </p:nvPicPr>
          <p:blipFill>
            <a:blip r:embed="rId11">
              <a:lum bright="-48000" contrast="-12000"/>
            </a:blip>
            <a:stretch>
              <a:fillRect/>
            </a:stretch>
          </p:blipFill>
          <p:spPr>
            <a:xfrm>
              <a:off x="14310" y="3423"/>
              <a:ext cx="4474" cy="33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" name="Picture 39"/>
            <p:cNvPicPr/>
            <p:nvPr/>
          </p:nvPicPr>
          <p:blipFill>
            <a:blip r:embed="rId13">
              <a:lum bright="-48000" contrast="-12000"/>
            </a:blip>
            <a:stretch>
              <a:fillRect/>
            </a:stretch>
          </p:blipFill>
          <p:spPr>
            <a:xfrm>
              <a:off x="14246" y="6832"/>
              <a:ext cx="4538" cy="33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2" name="Picture 41"/>
            <p:cNvPicPr/>
            <p:nvPr/>
          </p:nvPicPr>
          <p:blipFill>
            <a:blip r:embed="rId3">
              <a:lum bright="-48000" contrast="-12000"/>
            </a:blip>
            <a:stretch>
              <a:fillRect/>
            </a:stretch>
          </p:blipFill>
          <p:spPr>
            <a:xfrm>
              <a:off x="420" y="182"/>
              <a:ext cx="4649" cy="326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5" name="Picture 72"/>
            <p:cNvPicPr>
              <a:picLocks noChangeAspect="1"/>
            </p:cNvPicPr>
            <p:nvPr/>
          </p:nvPicPr>
          <p:blipFill>
            <a:blip r:embed="rId9">
              <a:lum bright="-48000" contrast="-12000"/>
            </a:blip>
            <a:stretch>
              <a:fillRect/>
            </a:stretch>
          </p:blipFill>
          <p:spPr>
            <a:xfrm>
              <a:off x="5069" y="183"/>
              <a:ext cx="4691" cy="3280"/>
            </a:xfrm>
            <a:prstGeom prst="rect">
              <a:avLst/>
            </a:prstGeom>
          </p:spPr>
        </p:pic>
      </p:grpSp>
      <p:sp>
        <p:nvSpPr>
          <p:cNvPr id="16" name="Half Frame 15"/>
          <p:cNvSpPr/>
          <p:nvPr/>
        </p:nvSpPr>
        <p:spPr>
          <a:xfrm>
            <a:off x="2289175" y="994410"/>
            <a:ext cx="1790065" cy="1590040"/>
          </a:xfrm>
          <a:prstGeom prst="halfFrame">
            <a:avLst>
              <a:gd name="adj1" fmla="val 5871"/>
              <a:gd name="adj2" fmla="val 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Half Frame 16"/>
          <p:cNvSpPr/>
          <p:nvPr/>
        </p:nvSpPr>
        <p:spPr>
          <a:xfrm rot="10800000">
            <a:off x="8451215" y="4181475"/>
            <a:ext cx="1713865" cy="1655445"/>
          </a:xfrm>
          <a:prstGeom prst="halfFrame">
            <a:avLst>
              <a:gd name="adj1" fmla="val 5182"/>
              <a:gd name="adj2" fmla="val 5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2663190" y="1290955"/>
            <a:ext cx="7181850" cy="4304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279390" y="1704975"/>
            <a:ext cx="222758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Times New Roman" panose="02020603050405020304" charset="0"/>
                <a:cs typeface="Times New Roman" panose="02020603050405020304" charset="0"/>
              </a:rPr>
              <a:t>BÁO CÁO</a:t>
            </a:r>
            <a:r>
              <a:rPr lang="en-US" sz="3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3496945" y="2584450"/>
            <a:ext cx="579247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Chuyên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đề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Xây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dựng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chương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phát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phòng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chống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1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sz="2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ARP CACHE POISONING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4980940" y="4182110"/>
            <a:ext cx="2824480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>
                <a:latin typeface="Times New Roman" panose="02020603050405020304" charset="0"/>
                <a:cs typeface="Times New Roman" panose="02020603050405020304" charset="0"/>
              </a:rPr>
              <a:t>Được thực hiện bởi nhóm 05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5100955" y="5086985"/>
            <a:ext cx="258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Ngày thực hiện: 15.03.2023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Half Frame 23"/>
          <p:cNvSpPr/>
          <p:nvPr/>
        </p:nvSpPr>
        <p:spPr>
          <a:xfrm rot="16200000">
            <a:off x="2251075" y="4217035"/>
            <a:ext cx="1658620" cy="1581785"/>
          </a:xfrm>
          <a:prstGeom prst="halfFrame">
            <a:avLst>
              <a:gd name="adj1" fmla="val 5182"/>
              <a:gd name="adj2" fmla="val 5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Half Frame 24"/>
          <p:cNvSpPr/>
          <p:nvPr/>
        </p:nvSpPr>
        <p:spPr>
          <a:xfrm rot="5400000">
            <a:off x="8578850" y="998855"/>
            <a:ext cx="1590675" cy="1581785"/>
          </a:xfrm>
          <a:prstGeom prst="halfFrame">
            <a:avLst>
              <a:gd name="adj1" fmla="val 5182"/>
              <a:gd name="adj2" fmla="val 5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s 6"/>
          <p:cNvSpPr/>
          <p:nvPr/>
        </p:nvSpPr>
        <p:spPr>
          <a:xfrm>
            <a:off x="-29845" y="-26035"/>
            <a:ext cx="12261850" cy="6898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818515" y="974725"/>
            <a:ext cx="6680835" cy="5018405"/>
          </a:xfrm>
          <a:prstGeom prst="rect">
            <a:avLst/>
          </a:prstGeom>
          <a:blipFill rotWithShape="1">
            <a:blip r:embed="rId2">
              <a:alphaModFix amt="75000"/>
            </a:blip>
            <a:stretch>
              <a:fillRect r="-3000"/>
            </a:stretch>
          </a:blipFill>
          <a:ln>
            <a:noFill/>
          </a:ln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224655" y="-26035"/>
            <a:ext cx="3733165" cy="68980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224655" y="984885"/>
            <a:ext cx="7174865" cy="50190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3316605" y="1706880"/>
            <a:ext cx="7339330" cy="3522345"/>
          </a:xfrm>
          <a:prstGeom prst="rect">
            <a:avLst/>
          </a:prstGeom>
          <a:noFill/>
          <a:ln w="57150">
            <a:solidFill>
              <a:srgbClr val="FFD03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9266555" y="2259330"/>
            <a:ext cx="904875" cy="845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4900" dirty="0">
                <a:solidFill>
                  <a:srgbClr val="FAD562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03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4720046" y="3018155"/>
            <a:ext cx="5646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Times New Roman" panose="02020603050405020304" charset="0"/>
                <a:cs typeface="Times New Roman" panose="02020603050405020304" charset="0"/>
              </a:rPr>
              <a:t>Building an idea model, forming an experimental environment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6136640" y="4146312"/>
            <a:ext cx="422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Xây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dựng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mô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ý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tưởng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thành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môi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trường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nghiệm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2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2319169" y="355419"/>
            <a:ext cx="755386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charset="0"/>
                <a:ea typeface="Roboto Black" panose="02000000000000000000" pitchFamily="2" charset="0"/>
                <a:cs typeface="Times New Roman" panose="02020603050405020304" charset="0"/>
              </a:rPr>
              <a:t>Mô hình ý tưởng </a:t>
            </a:r>
            <a:r>
              <a:rPr lang="en-US" sz="3200" dirty="0">
                <a:solidFill>
                  <a:schemeClr val="accent1"/>
                </a:solidFill>
                <a:latin typeface="Times New Roman" panose="02020603050405020304" charset="0"/>
                <a:ea typeface="Roboto Black" panose="02000000000000000000" pitchFamily="2" charset="0"/>
                <a:cs typeface="Times New Roman" panose="02020603050405020304" charset="0"/>
              </a:rPr>
              <a:t>ID - Model</a:t>
            </a:r>
            <a:endParaRPr lang="en-US" sz="3200" dirty="0">
              <a:latin typeface="Times New Roman" panose="02020603050405020304" charset="0"/>
              <a:ea typeface="Roboto Black" panose="02000000000000000000" pitchFamily="2" charset="0"/>
              <a:cs typeface="Times New Roman" panose="020206030504050203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67661" y="939038"/>
            <a:ext cx="66674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err="1">
                <a:solidFill>
                  <a:srgbClr val="656D78"/>
                </a:solidFill>
                <a:latin typeface="Times New Roman" panose="02020603050405020304" charset="0"/>
                <a:cs typeface="Times New Roman" panose="02020603050405020304" charset="0"/>
              </a:rPr>
              <a:t>Triển</a:t>
            </a:r>
            <a:r>
              <a:rPr lang="en-US" sz="1500" dirty="0">
                <a:solidFill>
                  <a:srgbClr val="656D78"/>
                </a:solidFill>
                <a:latin typeface="Times New Roman" panose="02020603050405020304" charset="0"/>
                <a:cs typeface="Times New Roman" panose="02020603050405020304" charset="0"/>
              </a:rPr>
              <a:t> khai khai thác các ý tưởng phát triển xây dựng </a:t>
            </a:r>
            <a:r>
              <a:rPr lang="en-US" sz="1500" dirty="0" err="1">
                <a:solidFill>
                  <a:srgbClr val="656D78"/>
                </a:solidFill>
                <a:latin typeface="Times New Roman" panose="02020603050405020304" charset="0"/>
                <a:cs typeface="Times New Roman" panose="02020603050405020304" charset="0"/>
              </a:rPr>
              <a:t>mô</a:t>
            </a:r>
            <a:r>
              <a:rPr lang="en-US" sz="1500" dirty="0">
                <a:solidFill>
                  <a:srgbClr val="656D78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500" dirty="0" err="1">
                <a:solidFill>
                  <a:srgbClr val="656D78"/>
                </a:solidFill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1500" dirty="0">
                <a:solidFill>
                  <a:srgbClr val="656D78"/>
                </a:solidFill>
                <a:latin typeface="Times New Roman" panose="02020603050405020304" charset="0"/>
                <a:cs typeface="Times New Roman" panose="02020603050405020304" charset="0"/>
              </a:rPr>
              <a:t> ARP Cache Poisoning</a:t>
            </a:r>
          </a:p>
        </p:txBody>
      </p:sp>
      <p:sp>
        <p:nvSpPr>
          <p:cNvPr id="5" name="Freeform 4"/>
          <p:cNvSpPr/>
          <p:nvPr/>
        </p:nvSpPr>
        <p:spPr bwMode="auto">
          <a:xfrm>
            <a:off x="-84570" y="2350436"/>
            <a:ext cx="9794527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dash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Shape 2587"/>
          <p:cNvSpPr/>
          <p:nvPr/>
        </p:nvSpPr>
        <p:spPr>
          <a:xfrm>
            <a:off x="9709992" y="830142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 panose="020B0403030403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50793" y="2217284"/>
            <a:ext cx="2336752" cy="1412694"/>
            <a:chOff x="1410830" y="1562634"/>
            <a:chExt cx="2336752" cy="1412694"/>
          </a:xfrm>
        </p:grpSpPr>
        <p:sp>
          <p:nvSpPr>
            <p:cNvPr id="20" name="Rectangle 19"/>
            <p:cNvSpPr/>
            <p:nvPr/>
          </p:nvSpPr>
          <p:spPr>
            <a:xfrm>
              <a:off x="1669407" y="1562634"/>
              <a:ext cx="2078175" cy="1412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Ý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tưởng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1: </a:t>
              </a:r>
              <a:r>
                <a:rPr lang="en-US" sz="1500" dirty="0" err="1">
                  <a:latin typeface="Times New Roman" panose="02020603050405020304" charset="0"/>
                  <a:cs typeface="Times New Roman" panose="02020603050405020304" charset="0"/>
                </a:rPr>
                <a:t>Cập</a:t>
              </a:r>
              <a:r>
                <a:rPr lang="en-US" sz="15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cs typeface="Times New Roman" panose="02020603050405020304" charset="0"/>
                </a:rPr>
                <a:t>nhật</a:t>
              </a:r>
              <a:r>
                <a:rPr lang="en-US" sz="15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cs typeface="Times New Roman" panose="02020603050405020304" charset="0"/>
                </a:rPr>
                <a:t>địa</a:t>
              </a:r>
              <a:r>
                <a:rPr lang="en-US" sz="15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cs typeface="Times New Roman" panose="02020603050405020304" charset="0"/>
                </a:rPr>
                <a:t>chỉ</a:t>
              </a:r>
              <a:r>
                <a:rPr lang="en-US" sz="1500" dirty="0">
                  <a:latin typeface="Times New Roman" panose="02020603050405020304" charset="0"/>
                  <a:cs typeface="Times New Roman" panose="02020603050405020304" charset="0"/>
                </a:rPr>
                <a:t> MAC </a:t>
              </a:r>
              <a:r>
                <a:rPr lang="en-US" sz="1500" dirty="0" err="1">
                  <a:latin typeface="Times New Roman" panose="02020603050405020304" charset="0"/>
                  <a:cs typeface="Times New Roman" panose="02020603050405020304" charset="0"/>
                </a:rPr>
                <a:t>hiện</a:t>
              </a:r>
              <a:r>
                <a:rPr lang="en-US" sz="15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cs typeface="Times New Roman" panose="02020603050405020304" charset="0"/>
                </a:rPr>
                <a:t>tại</a:t>
              </a:r>
              <a:r>
                <a:rPr lang="en-US" sz="15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cs typeface="Times New Roman" panose="02020603050405020304" charset="0"/>
                </a:rPr>
                <a:t>trong</a:t>
              </a:r>
              <a:r>
                <a:rPr lang="en-US" sz="1500" dirty="0">
                  <a:latin typeface="Times New Roman" panose="02020603050405020304" charset="0"/>
                  <a:cs typeface="Times New Roman" panose="02020603050405020304" charset="0"/>
                </a:rPr>
                <a:t> ARP Cache</a:t>
              </a:r>
            </a:p>
            <a:p>
              <a:pPr>
                <a:lnSpc>
                  <a:spcPct val="130000"/>
                </a:lnSpc>
              </a:pPr>
              <a:endParaRPr lang="en-US" dirty="0">
                <a:latin typeface="Times New Roman" panose="02020603050405020304" charset="0"/>
                <a:ea typeface="Open Sans" charset="0"/>
                <a:cs typeface="Times New Roman" panose="02020603050405020304" charset="0"/>
              </a:endParaRPr>
            </a:p>
          </p:txBody>
        </p:sp>
        <p:sp>
          <p:nvSpPr>
            <p:cNvPr id="21" name="Shape 2778"/>
            <p:cNvSpPr/>
            <p:nvPr/>
          </p:nvSpPr>
          <p:spPr>
            <a:xfrm>
              <a:off x="1410830" y="1660973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panose="020B0403030403020204" pitchFamily="34" charset="0"/>
                <a:ea typeface="Source Sans Pro Light" panose="020B0403030403020204" pitchFamily="34" charset="0"/>
                <a:cs typeface="Source Sans Pro Light" panose="020B0403030403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83915" y="5393055"/>
            <a:ext cx="1574800" cy="1052596"/>
            <a:chOff x="3383915" y="5393055"/>
            <a:chExt cx="1574800" cy="1052596"/>
          </a:xfrm>
        </p:grpSpPr>
        <p:sp>
          <p:nvSpPr>
            <p:cNvPr id="23" name="Rectangle 22"/>
            <p:cNvSpPr/>
            <p:nvPr/>
          </p:nvSpPr>
          <p:spPr>
            <a:xfrm>
              <a:off x="3731260" y="5393055"/>
              <a:ext cx="1227455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Ý </a:t>
              </a:r>
              <a:r>
                <a:rPr lang="en-US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tưởng</a:t>
              </a:r>
              <a:r>
                <a:rPr lang="en-US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2: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Xác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thực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địa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chỉ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MAC</a:t>
              </a:r>
              <a:endParaRPr lang="en-US" dirty="0">
                <a:latin typeface="Times New Roman" panose="02020603050405020304" charset="0"/>
                <a:ea typeface="Open Sans" charset="0"/>
                <a:cs typeface="Times New Roman" panose="02020603050405020304" charset="0"/>
              </a:endParaRPr>
            </a:p>
          </p:txBody>
        </p:sp>
        <p:sp>
          <p:nvSpPr>
            <p:cNvPr id="24" name="Shape 2748"/>
            <p:cNvSpPr/>
            <p:nvPr/>
          </p:nvSpPr>
          <p:spPr>
            <a:xfrm>
              <a:off x="3383915" y="5520690"/>
              <a:ext cx="279400" cy="279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panose="020B0403030403020204" pitchFamily="34" charset="0"/>
                <a:ea typeface="Source Sans Pro Light" panose="020B0403030403020204" pitchFamily="34" charset="0"/>
                <a:cs typeface="Source Sans Pro Light" panose="020B0403030403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81485" y="1385781"/>
            <a:ext cx="3278328" cy="1072601"/>
            <a:chOff x="6064846" y="2015877"/>
            <a:chExt cx="2104204" cy="748178"/>
          </a:xfrm>
        </p:grpSpPr>
        <p:sp>
          <p:nvSpPr>
            <p:cNvPr id="26" name="Rectangle 25"/>
            <p:cNvSpPr/>
            <p:nvPr/>
          </p:nvSpPr>
          <p:spPr>
            <a:xfrm>
              <a:off x="6344174" y="2015877"/>
              <a:ext cx="1824876" cy="748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Ý </a:t>
              </a:r>
              <a:r>
                <a:rPr lang="en-US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tưởng</a:t>
              </a:r>
              <a:r>
                <a:rPr lang="en-US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3: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Kiểm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tra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xác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thực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định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kỳ</a:t>
              </a:r>
              <a:r>
                <a:rPr lang="en-US" sz="16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và</a:t>
              </a:r>
              <a:r>
                <a:rPr lang="en-US" sz="16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trả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về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kết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quả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cảnh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báo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(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nếu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có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)</a:t>
              </a:r>
              <a:endParaRPr lang="en-US" dirty="0">
                <a:latin typeface="Times New Roman" panose="02020603050405020304" charset="0"/>
                <a:ea typeface="Open Sans" charset="0"/>
                <a:cs typeface="Times New Roman" panose="02020603050405020304" charset="0"/>
              </a:endParaRPr>
            </a:p>
          </p:txBody>
        </p:sp>
        <p:sp>
          <p:nvSpPr>
            <p:cNvPr id="27" name="Shape 2774"/>
            <p:cNvSpPr/>
            <p:nvPr/>
          </p:nvSpPr>
          <p:spPr>
            <a:xfrm>
              <a:off x="6064846" y="2162856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panose="020B0403030403020204" pitchFamily="34" charset="0"/>
                <a:ea typeface="Source Sans Pro Light" panose="020B0403030403020204" pitchFamily="34" charset="0"/>
                <a:cs typeface="Source Sans Pro Light" panose="020B04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51440" y="4432577"/>
            <a:ext cx="2344120" cy="1052596"/>
            <a:chOff x="8002514" y="2015877"/>
            <a:chExt cx="2344120" cy="1052596"/>
          </a:xfrm>
        </p:grpSpPr>
        <p:sp>
          <p:nvSpPr>
            <p:cNvPr id="29" name="Rectangle 28"/>
            <p:cNvSpPr/>
            <p:nvPr/>
          </p:nvSpPr>
          <p:spPr>
            <a:xfrm>
              <a:off x="8410887" y="2015877"/>
              <a:ext cx="1935747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Ý </a:t>
              </a:r>
              <a:r>
                <a:rPr lang="en-US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tưởng</a:t>
              </a:r>
              <a:r>
                <a:rPr lang="en-US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4: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Tìm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kiếm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và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ngăn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chặn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kẻ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tấn</a:t>
              </a:r>
              <a:r>
                <a:rPr lang="en-US" sz="1500" dirty="0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 </a:t>
              </a:r>
              <a:r>
                <a:rPr lang="en-US" sz="1500" dirty="0" err="1">
                  <a:latin typeface="Times New Roman" panose="02020603050405020304" charset="0"/>
                  <a:ea typeface="Open Sans" charset="0"/>
                  <a:cs typeface="Times New Roman" panose="02020603050405020304" charset="0"/>
                </a:rPr>
                <a:t>công</a:t>
              </a:r>
              <a:endParaRPr lang="en-US" dirty="0">
                <a:latin typeface="Times New Roman" panose="02020603050405020304" charset="0"/>
                <a:ea typeface="Open Sans" charset="0"/>
                <a:cs typeface="Times New Roman" panose="02020603050405020304" charset="0"/>
              </a:endParaRPr>
            </a:p>
          </p:txBody>
        </p:sp>
        <p:sp>
          <p:nvSpPr>
            <p:cNvPr id="30" name="Shape 2784"/>
            <p:cNvSpPr/>
            <p:nvPr/>
          </p:nvSpPr>
          <p:spPr>
            <a:xfrm>
              <a:off x="8002514" y="216825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panose="020B0403030403020204" pitchFamily="34" charset="0"/>
                <a:ea typeface="Source Sans Pro Light" panose="020B0403030403020204" pitchFamily="34" charset="0"/>
                <a:cs typeface="Source Sans Pro Light" panose="020B0403030403020204" pitchFamily="34" charset="0"/>
              </a:endParaRPr>
            </a:p>
          </p:txBody>
        </p:sp>
      </p:grpSp>
      <p:sp>
        <p:nvSpPr>
          <p:cNvPr id="59" name="Oval 19"/>
          <p:cNvSpPr>
            <a:spLocks noChangeArrowheads="1"/>
          </p:cNvSpPr>
          <p:nvPr/>
        </p:nvSpPr>
        <p:spPr bwMode="auto">
          <a:xfrm>
            <a:off x="5829300" y="3293745"/>
            <a:ext cx="585470" cy="36512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65" name="Picture 64" descr="fla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220" y="2419350"/>
            <a:ext cx="1123315" cy="1123315"/>
          </a:xfrm>
          <a:prstGeom prst="rect">
            <a:avLst/>
          </a:prstGeom>
        </p:spPr>
      </p:pic>
      <p:sp>
        <p:nvSpPr>
          <p:cNvPr id="67" name="Oval 19"/>
          <p:cNvSpPr>
            <a:spLocks noChangeArrowheads="1"/>
          </p:cNvSpPr>
          <p:nvPr/>
        </p:nvSpPr>
        <p:spPr bwMode="auto">
          <a:xfrm>
            <a:off x="1881505" y="4067175"/>
            <a:ext cx="585470" cy="36512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68" name="Picture 67" descr="fla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3192780"/>
            <a:ext cx="1123315" cy="1123315"/>
          </a:xfrm>
          <a:prstGeom prst="rect">
            <a:avLst/>
          </a:prstGeom>
        </p:spPr>
      </p:pic>
      <p:sp>
        <p:nvSpPr>
          <p:cNvPr id="69" name="Oval 19"/>
          <p:cNvSpPr>
            <a:spLocks noChangeArrowheads="1"/>
          </p:cNvSpPr>
          <p:nvPr/>
        </p:nvSpPr>
        <p:spPr bwMode="auto">
          <a:xfrm>
            <a:off x="7674610" y="3818255"/>
            <a:ext cx="585470" cy="36512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70" name="Picture 69" descr="fla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30" y="2943860"/>
            <a:ext cx="1123315" cy="1123315"/>
          </a:xfrm>
          <a:prstGeom prst="rect">
            <a:avLst/>
          </a:prstGeom>
        </p:spPr>
      </p:pic>
      <p:sp>
        <p:nvSpPr>
          <p:cNvPr id="71" name="Oval 19"/>
          <p:cNvSpPr>
            <a:spLocks noChangeArrowheads="1"/>
          </p:cNvSpPr>
          <p:nvPr/>
        </p:nvSpPr>
        <p:spPr bwMode="auto">
          <a:xfrm>
            <a:off x="3878580" y="4692650"/>
            <a:ext cx="585470" cy="36512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72" name="Picture 71" descr="fla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3818255"/>
            <a:ext cx="1123315" cy="11233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1" grpId="0"/>
      <p:bldP spid="5" grpId="0" bldLvl="0" animBg="1"/>
      <p:bldP spid="1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05814" y="573405"/>
            <a:ext cx="677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Ý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tưởng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1: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Cập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nhật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địa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chỉ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MAC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tại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trong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ARP Cache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27735" y="96647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Oval 19"/>
          <p:cNvSpPr>
            <a:spLocks noChangeArrowheads="1"/>
          </p:cNvSpPr>
          <p:nvPr/>
        </p:nvSpPr>
        <p:spPr bwMode="auto">
          <a:xfrm>
            <a:off x="220345" y="923290"/>
            <a:ext cx="585470" cy="36512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9" name="Picture 8" descr="fla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48895"/>
            <a:ext cx="1123315" cy="112331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30618" y="2046605"/>
            <a:ext cx="10653078" cy="33956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05814" y="1847910"/>
            <a:ext cx="10267246" cy="3940750"/>
            <a:chOff x="805814" y="1847910"/>
            <a:chExt cx="10267246" cy="3940750"/>
          </a:xfrm>
        </p:grpSpPr>
        <p:grpSp>
          <p:nvGrpSpPr>
            <p:cNvPr id="6" name="Group 5"/>
            <p:cNvGrpSpPr/>
            <p:nvPr/>
          </p:nvGrpSpPr>
          <p:grpSpPr>
            <a:xfrm>
              <a:off x="805814" y="1847910"/>
              <a:ext cx="10267246" cy="3940750"/>
              <a:chOff x="805814" y="1847910"/>
              <a:chExt cx="10267246" cy="3940750"/>
            </a:xfrm>
          </p:grpSpPr>
          <p:pic>
            <p:nvPicPr>
              <p:cNvPr id="14" name="Picture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814" y="1847910"/>
                <a:ext cx="6779351" cy="3940750"/>
              </a:xfrm>
              <a:prstGeom prst="rect">
                <a:avLst/>
              </a:prstGeom>
            </p:spPr>
          </p:pic>
          <p:sp>
            <p:nvSpPr>
              <p:cNvPr id="15" name="Text Box 14"/>
              <p:cNvSpPr txBox="1"/>
              <p:nvPr/>
            </p:nvSpPr>
            <p:spPr>
              <a:xfrm>
                <a:off x="8271508" y="3616032"/>
                <a:ext cx="28015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Times New Roman" panose="02020603050405020304" charset="0"/>
                    <a:cs typeface="Times New Roman" panose="02020603050405020304" charset="0"/>
                  </a:rPr>
                  <a:t>Lệnh</a:t>
                </a:r>
                <a:r>
                  <a:rPr lang="en-US" dirty="0">
                    <a:latin typeface="Times New Roman" panose="02020603050405020304" charset="0"/>
                    <a:cs typeface="Times New Roman" panose="02020603050405020304" charset="0"/>
                  </a:rPr>
                  <a:t> ping [IP address] </a:t>
                </a:r>
                <a:r>
                  <a:rPr lang="en-US" dirty="0" err="1">
                    <a:latin typeface="Times New Roman" panose="02020603050405020304" charset="0"/>
                    <a:cs typeface="Times New Roman" panose="02020603050405020304" charset="0"/>
                  </a:rPr>
                  <a:t>để</a:t>
                </a:r>
                <a:r>
                  <a:rPr lang="en-US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dirty="0" err="1">
                    <a:latin typeface="Times New Roman" panose="02020603050405020304" charset="0"/>
                    <a:cs typeface="Times New Roman" panose="02020603050405020304" charset="0"/>
                  </a:rPr>
                  <a:t>thực</a:t>
                </a:r>
                <a:r>
                  <a:rPr lang="en-US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dirty="0" err="1">
                    <a:latin typeface="Times New Roman" panose="02020603050405020304" charset="0"/>
                    <a:cs typeface="Times New Roman" panose="02020603050405020304" charset="0"/>
                  </a:rPr>
                  <a:t>hiện</a:t>
                </a:r>
                <a:r>
                  <a:rPr lang="en-US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dirty="0" err="1">
                    <a:latin typeface="Times New Roman" panose="02020603050405020304" charset="0"/>
                    <a:cs typeface="Times New Roman" panose="02020603050405020304" charset="0"/>
                  </a:rPr>
                  <a:t>quét</a:t>
                </a:r>
                <a:r>
                  <a:rPr lang="en-US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dirty="0" err="1">
                    <a:latin typeface="Times New Roman" panose="02020603050405020304" charset="0"/>
                    <a:cs typeface="Times New Roman" panose="02020603050405020304" charset="0"/>
                  </a:rPr>
                  <a:t>các</a:t>
                </a:r>
                <a:r>
                  <a:rPr lang="en-US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dirty="0" err="1">
                    <a:latin typeface="Times New Roman" panose="02020603050405020304" charset="0"/>
                    <a:cs typeface="Times New Roman" panose="02020603050405020304" charset="0"/>
                  </a:rPr>
                  <a:t>thiết</a:t>
                </a:r>
                <a:r>
                  <a:rPr lang="en-US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dirty="0" err="1">
                    <a:latin typeface="Times New Roman" panose="02020603050405020304" charset="0"/>
                    <a:cs typeface="Times New Roman" panose="02020603050405020304" charset="0"/>
                  </a:rPr>
                  <a:t>bị</a:t>
                </a:r>
                <a:r>
                  <a:rPr lang="en-US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dirty="0" err="1">
                    <a:latin typeface="Times New Roman" panose="02020603050405020304" charset="0"/>
                    <a:cs typeface="Times New Roman" panose="02020603050405020304" charset="0"/>
                  </a:rPr>
                  <a:t>đang</a:t>
                </a:r>
                <a:r>
                  <a:rPr lang="en-US" dirty="0">
                    <a:latin typeface="Times New Roman" panose="02020603050405020304" charset="0"/>
                    <a:cs typeface="Times New Roman" panose="02020603050405020304" charset="0"/>
                  </a:rPr>
                  <a:t> online </a:t>
                </a:r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>
              <a:off x="8406955" y="4559846"/>
              <a:ext cx="2126933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811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05814" y="573405"/>
            <a:ext cx="677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sz="2000" b="1" dirty="0">
                <a:latin typeface="Times New Roman" panose="02020603050405020304" charset="0"/>
                <a:ea typeface="Open Sans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ea typeface="Open Sans" charset="0"/>
                <a:cs typeface="Times New Roman" panose="02020603050405020304" charset="0"/>
              </a:rPr>
              <a:t>tưởng</a:t>
            </a:r>
            <a:r>
              <a:rPr lang="en-US" sz="2000" b="1" dirty="0">
                <a:latin typeface="Times New Roman" panose="02020603050405020304" charset="0"/>
                <a:ea typeface="Open Sans" charset="0"/>
                <a:cs typeface="Times New Roman" panose="02020603050405020304" charset="0"/>
              </a:rPr>
              <a:t> 2: </a:t>
            </a:r>
            <a:r>
              <a:rPr lang="en-US" sz="2000" b="1" dirty="0" err="1">
                <a:latin typeface="Times New Roman" panose="02020603050405020304" charset="0"/>
                <a:ea typeface="Open Sans" charset="0"/>
                <a:cs typeface="Times New Roman" panose="02020603050405020304" charset="0"/>
              </a:rPr>
              <a:t>Xác</a:t>
            </a:r>
            <a:r>
              <a:rPr lang="en-US" sz="2000" b="1" dirty="0">
                <a:latin typeface="Times New Roman" panose="02020603050405020304" charset="0"/>
                <a:ea typeface="Open Sans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ea typeface="Open Sans" charset="0"/>
                <a:cs typeface="Times New Roman" panose="02020603050405020304" charset="0"/>
              </a:rPr>
              <a:t>thực</a:t>
            </a:r>
            <a:r>
              <a:rPr lang="en-US" sz="2000" b="1" dirty="0">
                <a:latin typeface="Times New Roman" panose="02020603050405020304" charset="0"/>
                <a:ea typeface="Open Sans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ea typeface="Open Sans" charset="0"/>
                <a:cs typeface="Times New Roman" panose="02020603050405020304" charset="0"/>
              </a:rPr>
              <a:t>địa</a:t>
            </a:r>
            <a:r>
              <a:rPr lang="en-US" sz="2000" b="1" dirty="0">
                <a:latin typeface="Times New Roman" panose="02020603050405020304" charset="0"/>
                <a:ea typeface="Open Sans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ea typeface="Open Sans" charset="0"/>
                <a:cs typeface="Times New Roman" panose="02020603050405020304" charset="0"/>
              </a:rPr>
              <a:t>chỉ</a:t>
            </a:r>
            <a:r>
              <a:rPr lang="en-US" sz="2000" b="1" dirty="0">
                <a:latin typeface="Times New Roman" panose="02020603050405020304" charset="0"/>
                <a:ea typeface="Open Sans" charset="0"/>
                <a:cs typeface="Times New Roman" panose="02020603050405020304" charset="0"/>
              </a:rPr>
              <a:t> MAC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27735" y="96647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Oval 19"/>
          <p:cNvSpPr>
            <a:spLocks noChangeArrowheads="1"/>
          </p:cNvSpPr>
          <p:nvPr/>
        </p:nvSpPr>
        <p:spPr bwMode="auto">
          <a:xfrm>
            <a:off x="220345" y="923290"/>
            <a:ext cx="585470" cy="36512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9" name="Picture 8" descr="fla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48895"/>
            <a:ext cx="1123315" cy="112331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96348" y="1119138"/>
            <a:ext cx="11326405" cy="5576156"/>
            <a:chOff x="396348" y="1119138"/>
            <a:chExt cx="11326405" cy="557615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32942"/>
            <a:stretch/>
          </p:blipFill>
          <p:spPr>
            <a:xfrm>
              <a:off x="396348" y="1522095"/>
              <a:ext cx="5598648" cy="2562103"/>
            </a:xfrm>
            <a:prstGeom prst="rect">
              <a:avLst/>
            </a:prstGeom>
          </p:spPr>
        </p:pic>
        <p:sp>
          <p:nvSpPr>
            <p:cNvPr id="10" name="Text Box 14"/>
            <p:cNvSpPr txBox="1"/>
            <p:nvPr/>
          </p:nvSpPr>
          <p:spPr>
            <a:xfrm>
              <a:off x="1739309" y="1119138"/>
              <a:ext cx="2456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Bảng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ARP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hiện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tại</a:t>
              </a:r>
              <a:endParaRPr lang="en-US" sz="16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Text Box 14"/>
            <p:cNvSpPr txBox="1"/>
            <p:nvPr/>
          </p:nvSpPr>
          <p:spPr>
            <a:xfrm>
              <a:off x="7938209" y="6356740"/>
              <a:ext cx="26740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Bảng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ARP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đã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được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xác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thực</a:t>
              </a:r>
              <a:endParaRPr lang="en-US" sz="16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1810" y="3695457"/>
              <a:ext cx="5190943" cy="257765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05387" y="1886637"/>
            <a:ext cx="10050418" cy="4289265"/>
            <a:chOff x="513079" y="1886258"/>
            <a:chExt cx="10050418" cy="4289265"/>
          </a:xfrm>
        </p:grpSpPr>
        <p:sp>
          <p:nvSpPr>
            <p:cNvPr id="20" name="Arc 19"/>
            <p:cNvSpPr/>
            <p:nvPr/>
          </p:nvSpPr>
          <p:spPr>
            <a:xfrm rot="10800000">
              <a:off x="2133284" y="3485606"/>
              <a:ext cx="7001690" cy="1985554"/>
            </a:xfrm>
            <a:prstGeom prst="arc">
              <a:avLst>
                <a:gd name="adj1" fmla="val 13436504"/>
                <a:gd name="adj2" fmla="val 624682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Box 14"/>
            <p:cNvSpPr txBox="1"/>
            <p:nvPr/>
          </p:nvSpPr>
          <p:spPr>
            <a:xfrm rot="661824">
              <a:off x="2435146" y="4728792"/>
              <a:ext cx="26740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So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sánh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địa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chỉ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IP – MAC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tương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ứng</a:t>
              </a:r>
              <a:endParaRPr lang="en-US" sz="16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3079" y="1886258"/>
              <a:ext cx="4137297" cy="206393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648269" y="4209699"/>
              <a:ext cx="3915228" cy="19658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71670" y="1519759"/>
            <a:ext cx="10962126" cy="3454578"/>
            <a:chOff x="571670" y="1519759"/>
            <a:chExt cx="10962126" cy="3454578"/>
          </a:xfrm>
        </p:grpSpPr>
        <p:sp>
          <p:nvSpPr>
            <p:cNvPr id="32" name="Rectangle 31"/>
            <p:cNvSpPr/>
            <p:nvPr/>
          </p:nvSpPr>
          <p:spPr>
            <a:xfrm>
              <a:off x="571670" y="2487168"/>
              <a:ext cx="4000329" cy="18372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04740" y="4795105"/>
              <a:ext cx="3786901" cy="17923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Elbow Connector 34"/>
            <p:cNvCxnSpPr>
              <a:stCxn id="32" idx="3"/>
              <a:endCxn id="43" idx="1"/>
            </p:cNvCxnSpPr>
            <p:nvPr/>
          </p:nvCxnSpPr>
          <p:spPr>
            <a:xfrm flipV="1">
              <a:off x="4571999" y="1935258"/>
              <a:ext cx="1532036" cy="643774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4" idx="0"/>
              <a:endCxn id="43" idx="2"/>
            </p:cNvCxnSpPr>
            <p:nvPr/>
          </p:nvCxnSpPr>
          <p:spPr>
            <a:xfrm flipH="1" flipV="1">
              <a:off x="6977038" y="2350756"/>
              <a:ext cx="1621153" cy="24443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 Box 14"/>
            <p:cNvSpPr txBox="1"/>
            <p:nvPr/>
          </p:nvSpPr>
          <p:spPr>
            <a:xfrm>
              <a:off x="6104035" y="1519759"/>
              <a:ext cx="17460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00-0c-29-d0-35-fa ≠ </a:t>
              </a:r>
            </a:p>
            <a:p>
              <a:pPr algn="ctr"/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00-0c-29-c8-a2-7f</a:t>
              </a:r>
            </a:p>
          </p:txBody>
        </p:sp>
        <p:cxnSp>
          <p:nvCxnSpPr>
            <p:cNvPr id="58" name="Straight Arrow Connector 57"/>
            <p:cNvCxnSpPr>
              <a:stCxn id="43" idx="3"/>
            </p:cNvCxnSpPr>
            <p:nvPr/>
          </p:nvCxnSpPr>
          <p:spPr>
            <a:xfrm flipV="1">
              <a:off x="7850040" y="1935257"/>
              <a:ext cx="1277241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 Box 14"/>
            <p:cNvSpPr txBox="1"/>
            <p:nvPr/>
          </p:nvSpPr>
          <p:spPr>
            <a:xfrm>
              <a:off x="9077616" y="1765980"/>
              <a:ext cx="2456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Địa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chỉ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IP 192.168.2.156 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đang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bị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tấn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công</a:t>
              </a:r>
              <a:endParaRPr lang="en-US" sz="16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3560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05814" y="573405"/>
            <a:ext cx="722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Ý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tưởng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3: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Kiểm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tra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xác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định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kỳ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trả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về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kết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quả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cảnh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báo</a:t>
            </a:r>
            <a:endParaRPr 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27735" y="96647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Oval 19"/>
          <p:cNvSpPr>
            <a:spLocks noChangeArrowheads="1"/>
          </p:cNvSpPr>
          <p:nvPr/>
        </p:nvSpPr>
        <p:spPr bwMode="auto">
          <a:xfrm>
            <a:off x="220345" y="923290"/>
            <a:ext cx="585470" cy="36512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9" name="Picture 8" descr="fla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48895"/>
            <a:ext cx="1123315" cy="112331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14958" y="923290"/>
            <a:ext cx="9289162" cy="5785230"/>
            <a:chOff x="814958" y="923290"/>
            <a:chExt cx="9289162" cy="5785230"/>
          </a:xfrm>
        </p:grpSpPr>
        <p:sp>
          <p:nvSpPr>
            <p:cNvPr id="11" name="Text Box 14"/>
            <p:cNvSpPr txBox="1"/>
            <p:nvPr/>
          </p:nvSpPr>
          <p:spPr>
            <a:xfrm>
              <a:off x="927735" y="2272792"/>
              <a:ext cx="322783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Xác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thực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địa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chỉ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MAC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định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kỳ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theo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một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thời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gian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cho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trước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Nếu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phát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hiện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tấn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công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sẽ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thông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báo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qua: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Email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Sms</a:t>
              </a:r>
              <a:endParaRPr lang="en-US" sz="16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Log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Âm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thanh</a:t>
              </a:r>
              <a:endParaRPr lang="en-US" sz="16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4958" y="2130552"/>
              <a:ext cx="3254122" cy="233172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57116" y="923290"/>
              <a:ext cx="5747004" cy="57852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8334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05814" y="573405"/>
            <a:ext cx="722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Ý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tưởng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4: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Tìm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kiếm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ngăn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chặn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kẻ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27735" y="96647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Oval 19"/>
          <p:cNvSpPr>
            <a:spLocks noChangeArrowheads="1"/>
          </p:cNvSpPr>
          <p:nvPr/>
        </p:nvSpPr>
        <p:spPr bwMode="auto">
          <a:xfrm>
            <a:off x="220345" y="923290"/>
            <a:ext cx="585470" cy="36512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9" name="Picture 8" descr="fla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48895"/>
            <a:ext cx="1123315" cy="11233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25296" y="1172210"/>
            <a:ext cx="9729216" cy="542975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804160" y="1230981"/>
            <a:ext cx="6330696" cy="531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43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05814" y="573405"/>
            <a:ext cx="722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Ý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tưởng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4: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Tìm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kiếm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ngăn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chặn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kẻ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27735" y="96647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Oval 19"/>
          <p:cNvSpPr>
            <a:spLocks noChangeArrowheads="1"/>
          </p:cNvSpPr>
          <p:nvPr/>
        </p:nvSpPr>
        <p:spPr bwMode="auto">
          <a:xfrm>
            <a:off x="220345" y="923290"/>
            <a:ext cx="585470" cy="36512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9" name="Picture 8" descr="fla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48895"/>
            <a:ext cx="1123315" cy="11233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25296" y="1172210"/>
            <a:ext cx="9729216" cy="542975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8050" y="1272223"/>
            <a:ext cx="8731206" cy="2010825"/>
            <a:chOff x="1318050" y="1272223"/>
            <a:chExt cx="8731206" cy="2010825"/>
          </a:xfrm>
        </p:grpSpPr>
        <p:sp>
          <p:nvSpPr>
            <p:cNvPr id="10" name="Text Box 14"/>
            <p:cNvSpPr txBox="1"/>
            <p:nvPr/>
          </p:nvSpPr>
          <p:spPr>
            <a:xfrm>
              <a:off x="1318050" y="1272223"/>
              <a:ext cx="8731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Ta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có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thể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chặn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port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kết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nối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với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switch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của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một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thiết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bị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bằng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lệnh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gõ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trên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switch: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36794" y="1805720"/>
              <a:ext cx="7306219" cy="1477328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show mac address-table | include </a:t>
              </a:r>
              <a:r>
                <a:rPr lang="en-US" i="1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[mac address]</a:t>
              </a:r>
            </a:p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show interface </a:t>
              </a:r>
              <a:r>
                <a:rPr lang="en-US" i="1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[Eth]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 status 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interface </a:t>
              </a:r>
              <a:r>
                <a:rPr lang="en-US" i="1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[Eth]</a:t>
              </a:r>
            </a:p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shut 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show interface </a:t>
              </a:r>
              <a:r>
                <a:rPr lang="en-US" i="1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[Eth] 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status 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036674" y="1805720"/>
            <a:ext cx="7878274" cy="3940428"/>
            <a:chOff x="2150766" y="1812817"/>
            <a:chExt cx="7878274" cy="39404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0766" y="1812817"/>
              <a:ext cx="7878274" cy="267689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0766" y="4724401"/>
              <a:ext cx="6878010" cy="1028844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692954" y="5946173"/>
            <a:ext cx="9279846" cy="369332"/>
            <a:chOff x="1692954" y="5946173"/>
            <a:chExt cx="9279846" cy="369332"/>
          </a:xfrm>
        </p:grpSpPr>
        <p:sp>
          <p:nvSpPr>
            <p:cNvPr id="14" name="Text Box 14"/>
            <p:cNvSpPr txBox="1"/>
            <p:nvPr/>
          </p:nvSpPr>
          <p:spPr>
            <a:xfrm>
              <a:off x="2241594" y="5946173"/>
              <a:ext cx="8731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Ý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tưởng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: ta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có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thể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kết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nối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từ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xa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với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switch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và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chạy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tự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động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các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lệnh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trên</a:t>
              </a:r>
              <a:endParaRPr lang="en-US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692954" y="5983493"/>
              <a:ext cx="530352" cy="2951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20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s 6"/>
          <p:cNvSpPr/>
          <p:nvPr/>
        </p:nvSpPr>
        <p:spPr>
          <a:xfrm>
            <a:off x="-29845" y="-26035"/>
            <a:ext cx="12261850" cy="6898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818515" y="974725"/>
            <a:ext cx="6680835" cy="5018405"/>
          </a:xfrm>
          <a:prstGeom prst="rect">
            <a:avLst/>
          </a:prstGeom>
          <a:blipFill rotWithShape="1">
            <a:blip r:embed="rId2">
              <a:alphaModFix amt="75000"/>
            </a:blip>
            <a:stretch>
              <a:fillRect r="-3000"/>
            </a:stretch>
          </a:blipFill>
          <a:ln>
            <a:noFill/>
          </a:ln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224655" y="-26035"/>
            <a:ext cx="3733165" cy="68980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224655" y="984885"/>
            <a:ext cx="7174865" cy="50190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3316605" y="1706880"/>
            <a:ext cx="7339330" cy="3522345"/>
          </a:xfrm>
          <a:prstGeom prst="rect">
            <a:avLst/>
          </a:prstGeom>
          <a:noFill/>
          <a:ln w="57150">
            <a:solidFill>
              <a:srgbClr val="FFD03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9266555" y="2259330"/>
            <a:ext cx="904875" cy="845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4900" dirty="0">
                <a:solidFill>
                  <a:srgbClr val="FAD562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04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4224655" y="3053704"/>
            <a:ext cx="6097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Times New Roman" panose="02020603050405020304" charset="0"/>
                <a:cs typeface="Times New Roman" panose="02020603050405020304" charset="0"/>
              </a:rPr>
              <a:t>The experimental result of ARP Cache Poisoning detection and prevention program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5582194" y="4352380"/>
            <a:ext cx="476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Triển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khai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kịch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bản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demo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phát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ngăn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chặn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cuộc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đánh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giá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kết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quả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nghiệm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64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5" y="130175"/>
            <a:ext cx="5143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Overview of the ARP Cache Poisoning attack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4"/>
          <p:cNvSpPr txBox="1"/>
          <p:nvPr/>
        </p:nvSpPr>
        <p:spPr>
          <a:xfrm>
            <a:off x="365760" y="53784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1624" y="706437"/>
            <a:ext cx="9758772" cy="5909140"/>
            <a:chOff x="801624" y="706437"/>
            <a:chExt cx="9758772" cy="5909140"/>
          </a:xfrm>
        </p:grpSpPr>
        <p:sp>
          <p:nvSpPr>
            <p:cNvPr id="12" name="Text Box 14"/>
            <p:cNvSpPr txBox="1"/>
            <p:nvPr/>
          </p:nvSpPr>
          <p:spPr>
            <a:xfrm>
              <a:off x="801624" y="706437"/>
              <a:ext cx="2757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Mô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hình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mạng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LAN chi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tiết</a:t>
              </a:r>
              <a:endParaRPr lang="en-US" sz="16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7779" y="1052512"/>
              <a:ext cx="9332617" cy="556306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1261872" y="1052512"/>
            <a:ext cx="9298524" cy="556306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654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5" y="130175"/>
            <a:ext cx="9256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The result’s experiment of ARP Cache Poisoning detection and prevention 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4"/>
          <p:cNvSpPr txBox="1"/>
          <p:nvPr/>
        </p:nvSpPr>
        <p:spPr>
          <a:xfrm>
            <a:off x="365760" y="53784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01623" y="706437"/>
            <a:ext cx="9896857" cy="5823585"/>
            <a:chOff x="801623" y="706437"/>
            <a:chExt cx="9896857" cy="5823585"/>
          </a:xfrm>
        </p:grpSpPr>
        <p:grpSp>
          <p:nvGrpSpPr>
            <p:cNvPr id="5" name="Group 4"/>
            <p:cNvGrpSpPr/>
            <p:nvPr/>
          </p:nvGrpSpPr>
          <p:grpSpPr>
            <a:xfrm>
              <a:off x="801623" y="706437"/>
              <a:ext cx="9896857" cy="5823585"/>
              <a:chOff x="801623" y="706437"/>
              <a:chExt cx="9896857" cy="5823585"/>
            </a:xfrm>
          </p:grpSpPr>
          <p:sp>
            <p:nvSpPr>
              <p:cNvPr id="12" name="Text Box 14"/>
              <p:cNvSpPr txBox="1"/>
              <p:nvPr/>
            </p:nvSpPr>
            <p:spPr>
              <a:xfrm>
                <a:off x="801623" y="706437"/>
                <a:ext cx="79330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Video demo </a:t>
                </a:r>
                <a:r>
                  <a:rPr lang="en-US" sz="1600" dirty="0" err="1">
                    <a:latin typeface="Times New Roman" panose="02020603050405020304" charset="0"/>
                    <a:cs typeface="Times New Roman" panose="02020603050405020304" charset="0"/>
                  </a:rPr>
                  <a:t>phát</a:t>
                </a:r>
                <a:r>
                  <a:rPr 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sz="1600" dirty="0" err="1">
                    <a:latin typeface="Times New Roman" panose="02020603050405020304" charset="0"/>
                    <a:cs typeface="Times New Roman" panose="02020603050405020304" charset="0"/>
                  </a:rPr>
                  <a:t>hiện</a:t>
                </a:r>
                <a:r>
                  <a:rPr 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sz="1600" dirty="0" err="1">
                    <a:latin typeface="Times New Roman" panose="02020603050405020304" charset="0"/>
                    <a:cs typeface="Times New Roman" panose="02020603050405020304" charset="0"/>
                  </a:rPr>
                  <a:t>và</a:t>
                </a:r>
                <a:r>
                  <a:rPr 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sz="1600" dirty="0" err="1">
                    <a:latin typeface="Times New Roman" panose="02020603050405020304" charset="0"/>
                    <a:cs typeface="Times New Roman" panose="02020603050405020304" charset="0"/>
                  </a:rPr>
                  <a:t>ngăn</a:t>
                </a:r>
                <a:r>
                  <a:rPr 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sz="1600" dirty="0" err="1">
                    <a:latin typeface="Times New Roman" panose="02020603050405020304" charset="0"/>
                    <a:cs typeface="Times New Roman" panose="02020603050405020304" charset="0"/>
                  </a:rPr>
                  <a:t>chặn</a:t>
                </a:r>
                <a:r>
                  <a:rPr 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sz="1600" dirty="0" err="1">
                    <a:latin typeface="Times New Roman" panose="02020603050405020304" charset="0"/>
                    <a:cs typeface="Times New Roman" panose="02020603050405020304" charset="0"/>
                  </a:rPr>
                  <a:t>tấn</a:t>
                </a:r>
                <a:r>
                  <a:rPr 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sz="1600" dirty="0" err="1">
                    <a:latin typeface="Times New Roman" panose="02020603050405020304" charset="0"/>
                    <a:cs typeface="Times New Roman" panose="02020603050405020304" charset="0"/>
                  </a:rPr>
                  <a:t>công</a:t>
                </a:r>
                <a:r>
                  <a:rPr 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 ARP Cache Poisoning</a:t>
                </a:r>
              </a:p>
            </p:txBody>
          </p:sp>
          <p:pic>
            <p:nvPicPr>
              <p:cNvPr id="2" name="DemoTTCS_CC">
                <a:hlinkClick r:id="" action="ppaction://media"/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944880" y="1043622"/>
                <a:ext cx="9753600" cy="5486400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944880" y="1043622"/>
              <a:ext cx="9753600" cy="54864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750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>
            <a:off x="598811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213377" y="1906760"/>
            <a:ext cx="2334339" cy="2674481"/>
            <a:chOff x="712413" y="1867390"/>
            <a:chExt cx="2334339" cy="2674481"/>
          </a:xfrm>
        </p:grpSpPr>
        <p:sp>
          <p:nvSpPr>
            <p:cNvPr id="7" name="Freeform 5"/>
            <p:cNvSpPr/>
            <p:nvPr/>
          </p:nvSpPr>
          <p:spPr bwMode="auto">
            <a:xfrm flipH="1">
              <a:off x="712413" y="1867390"/>
              <a:ext cx="2197583" cy="2656924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rgbClr val="3E73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5"/>
            <p:cNvSpPr/>
            <p:nvPr/>
          </p:nvSpPr>
          <p:spPr bwMode="auto">
            <a:xfrm>
              <a:off x="849169" y="1884947"/>
              <a:ext cx="2197583" cy="2656924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rgbClr val="6AA2DC"/>
            </a:solidFill>
            <a:ln w="6350">
              <a:solidFill>
                <a:schemeClr val="accent1"/>
              </a:solidFill>
            </a:ln>
            <a:effectLst>
              <a:outerShdw blurRad="50800" dist="50800" dir="6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09625" y="214630"/>
            <a:ext cx="2169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4"/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Group 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2220" y="982992"/>
            <a:ext cx="3457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ource Sans Pro Light" panose="020B0403030403020204" pitchFamily="34" charset="0"/>
              </a:rPr>
              <a:t>The group consists of 3 members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25811" y="12700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2758"/>
          <p:cNvSpPr/>
          <p:nvPr/>
        </p:nvSpPr>
        <p:spPr>
          <a:xfrm>
            <a:off x="205374" y="3377556"/>
            <a:ext cx="182880" cy="182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 panose="020B0403030403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8846617" y="4546597"/>
            <a:ext cx="2252980" cy="649272"/>
            <a:chOff x="6875806" y="4569646"/>
            <a:chExt cx="2252980" cy="649272"/>
          </a:xfrm>
        </p:grpSpPr>
        <p:sp>
          <p:nvSpPr>
            <p:cNvPr id="39" name="TextBox 38"/>
            <p:cNvSpPr txBox="1"/>
            <p:nvPr/>
          </p:nvSpPr>
          <p:spPr>
            <a:xfrm>
              <a:off x="6875806" y="4569646"/>
              <a:ext cx="2252980" cy="36830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en-AU" b="1" dirty="0">
                  <a:latin typeface="Source Sans Pro" charset="0"/>
                  <a:ea typeface="Roboto Black" panose="02000000000000000000" pitchFamily="2" charset="0"/>
                  <a:cs typeface="Roboto Black" panose="02000000000000000000" pitchFamily="2" charset="0"/>
                </a:rPr>
                <a:t>Võ Đặng Quốc Huy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50584" y="4927453"/>
              <a:ext cx="789305" cy="2914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latin typeface="Source Sans Pro Light" panose="020B0403030403020204" pitchFamily="34" charset="0"/>
                  <a:ea typeface="Montserrat" charset="0"/>
                  <a:cs typeface="Montserrat" charset="0"/>
                </a:rPr>
                <a:t>Member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28169" y="4613622"/>
            <a:ext cx="2011680" cy="602282"/>
            <a:chOff x="3632439" y="4579967"/>
            <a:chExt cx="2011680" cy="602282"/>
          </a:xfrm>
        </p:grpSpPr>
        <p:sp>
          <p:nvSpPr>
            <p:cNvPr id="46" name="TextBox 45"/>
            <p:cNvSpPr txBox="1"/>
            <p:nvPr/>
          </p:nvSpPr>
          <p:spPr>
            <a:xfrm>
              <a:off x="3632439" y="4579967"/>
              <a:ext cx="2011680" cy="36830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en-AU" b="1" dirty="0">
                  <a:latin typeface="Source Sans Pro" charset="0"/>
                  <a:ea typeface="Roboto Black" panose="02000000000000000000" pitchFamily="2" charset="0"/>
                  <a:cs typeface="Roboto Black" panose="02000000000000000000" pitchFamily="2" charset="0"/>
                </a:rPr>
                <a:t>Trần Nhật Huỳnh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56042" y="4890784"/>
              <a:ext cx="789305" cy="2914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latin typeface="Source Sans Pro Light" panose="020B0403030403020204" pitchFamily="34" charset="0"/>
                  <a:ea typeface="Montserrat" charset="0"/>
                  <a:cs typeface="Montserrat" charset="0"/>
                </a:rPr>
                <a:t>Member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500205" y="4579969"/>
            <a:ext cx="1744980" cy="636571"/>
            <a:chOff x="1149243" y="4579969"/>
            <a:chExt cx="1744980" cy="636571"/>
          </a:xfrm>
        </p:grpSpPr>
        <p:sp>
          <p:nvSpPr>
            <p:cNvPr id="53" name="TextBox 52"/>
            <p:cNvSpPr txBox="1"/>
            <p:nvPr/>
          </p:nvSpPr>
          <p:spPr>
            <a:xfrm>
              <a:off x="1149243" y="4579969"/>
              <a:ext cx="1744980" cy="36830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en-AU" b="1" dirty="0">
                  <a:latin typeface="Source Sans Pro" charset="0"/>
                  <a:ea typeface="Roboto Black" panose="02000000000000000000" pitchFamily="2" charset="0"/>
                  <a:cs typeface="Roboto Black" panose="02000000000000000000" pitchFamily="2" charset="0"/>
                </a:rPr>
                <a:t>Cao Văn Đông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17341" y="4925075"/>
              <a:ext cx="666750" cy="2914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latin typeface="Source Sans Pro Light" panose="020B0403030403020204" pitchFamily="34" charset="0"/>
                  <a:ea typeface="Montserrat" charset="0"/>
                  <a:cs typeface="Montserrat" charset="0"/>
                </a:rPr>
                <a:t>Leader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934477" y="1888980"/>
            <a:ext cx="2334339" cy="2674481"/>
            <a:chOff x="712413" y="1867390"/>
            <a:chExt cx="2334339" cy="2674481"/>
          </a:xfrm>
        </p:grpSpPr>
        <p:sp>
          <p:nvSpPr>
            <p:cNvPr id="61" name="Freeform 5"/>
            <p:cNvSpPr/>
            <p:nvPr/>
          </p:nvSpPr>
          <p:spPr bwMode="auto">
            <a:xfrm flipH="1">
              <a:off x="712413" y="1867390"/>
              <a:ext cx="2197583" cy="2656924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rgbClr val="3E73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5"/>
            <p:cNvSpPr/>
            <p:nvPr/>
          </p:nvSpPr>
          <p:spPr bwMode="auto">
            <a:xfrm>
              <a:off x="849169" y="1884947"/>
              <a:ext cx="2197583" cy="2656924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rgbClr val="6AA2DC"/>
            </a:solidFill>
            <a:ln w="6350">
              <a:solidFill>
                <a:schemeClr val="accent1"/>
              </a:solidFill>
            </a:ln>
            <a:effectLst>
              <a:outerShdw blurRad="50800" dist="50800" dir="6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792102" y="1859135"/>
            <a:ext cx="2334339" cy="2674481"/>
            <a:chOff x="712413" y="1867390"/>
            <a:chExt cx="2334339" cy="2674481"/>
          </a:xfrm>
        </p:grpSpPr>
        <p:sp>
          <p:nvSpPr>
            <p:cNvPr id="66" name="Freeform 5"/>
            <p:cNvSpPr/>
            <p:nvPr/>
          </p:nvSpPr>
          <p:spPr bwMode="auto">
            <a:xfrm flipH="1">
              <a:off x="712413" y="1867390"/>
              <a:ext cx="2197583" cy="2656924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rgbClr val="3E73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5"/>
            <p:cNvSpPr/>
            <p:nvPr/>
          </p:nvSpPr>
          <p:spPr bwMode="auto">
            <a:xfrm>
              <a:off x="849169" y="1884947"/>
              <a:ext cx="2197583" cy="2656924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rgbClr val="6AA2DC"/>
            </a:solidFill>
            <a:ln w="6350">
              <a:solidFill>
                <a:schemeClr val="accent1"/>
              </a:solidFill>
            </a:ln>
            <a:effectLst>
              <a:outerShdw blurRad="50800" dist="50800" dir="6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10" name="Content Placeholder 9" descr="Huy"/>
          <p:cNvPicPr>
            <a:picLocks noGrp="1" noChangeAspect="1"/>
          </p:cNvPicPr>
          <p:nvPr>
            <p:ph idx="1"/>
          </p:nvPr>
        </p:nvPicPr>
        <p:blipFill>
          <a:blip r:embed="rId2"/>
          <a:srcRect l="22637" t="46651" r="13642" b="10069"/>
          <a:stretch>
            <a:fillRect/>
          </a:stretch>
        </p:blipFill>
        <p:spPr>
          <a:xfrm>
            <a:off x="9128125" y="2385060"/>
            <a:ext cx="1689735" cy="16046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114300" dist="50800" dir="14700000" algn="ctr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Huynh"/>
          <p:cNvPicPr>
            <a:picLocks noChangeAspect="1"/>
          </p:cNvPicPr>
          <p:nvPr/>
        </p:nvPicPr>
        <p:blipFill>
          <a:blip r:embed="rId3"/>
          <a:srcRect l="-9222" t="4695" r="-6316" b="15570"/>
          <a:stretch>
            <a:fillRect/>
          </a:stretch>
        </p:blipFill>
        <p:spPr>
          <a:xfrm>
            <a:off x="5256530" y="2385060"/>
            <a:ext cx="1690370" cy="16040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50800" dir="13860000" algn="ctr" rotWithShape="0">
              <a:srgbClr val="000000">
                <a:alpha val="56000"/>
              </a:srgbClr>
            </a:outerShdw>
          </a:effectLst>
        </p:spPr>
      </p:pic>
      <p:pic>
        <p:nvPicPr>
          <p:cNvPr id="17" name="Picture 16" descr="Dong"/>
          <p:cNvPicPr>
            <a:picLocks noChangeAspect="1"/>
          </p:cNvPicPr>
          <p:nvPr/>
        </p:nvPicPr>
        <p:blipFill>
          <a:blip r:embed="rId4"/>
          <a:srcRect l="3828" t="5578" r="32454" b="8368"/>
          <a:stretch>
            <a:fillRect/>
          </a:stretch>
        </p:blipFill>
        <p:spPr>
          <a:xfrm>
            <a:off x="1542415" y="2390775"/>
            <a:ext cx="1701800" cy="172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4" y="130175"/>
            <a:ext cx="927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The result’s experiment of ARP Cache Poisoning detection and prevention 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4"/>
          <p:cNvSpPr txBox="1"/>
          <p:nvPr/>
        </p:nvSpPr>
        <p:spPr>
          <a:xfrm>
            <a:off x="365760" y="53784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71145" y="588129"/>
            <a:ext cx="11583634" cy="5620358"/>
            <a:chOff x="271145" y="588129"/>
            <a:chExt cx="11583634" cy="5620358"/>
          </a:xfrm>
        </p:grpSpPr>
        <p:sp>
          <p:nvSpPr>
            <p:cNvPr id="13" name="Text Box 14"/>
            <p:cNvSpPr txBox="1"/>
            <p:nvPr/>
          </p:nvSpPr>
          <p:spPr>
            <a:xfrm>
              <a:off x="549074" y="588129"/>
              <a:ext cx="7933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latin typeface="Times New Roman" panose="02020603050405020304" charset="0"/>
                  <a:cs typeface="Times New Roman" panose="02020603050405020304" charset="0"/>
                </a:rPr>
                <a:t>Kết</a:t>
              </a:r>
              <a:r>
                <a:rPr lang="en-US" b="1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b="1" dirty="0" err="1">
                  <a:latin typeface="Times New Roman" panose="02020603050405020304" charset="0"/>
                  <a:cs typeface="Times New Roman" panose="02020603050405020304" charset="0"/>
                </a:rPr>
                <a:t>quả</a:t>
              </a:r>
              <a:r>
                <a:rPr lang="en-US" b="1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b="1" dirty="0" err="1">
                  <a:latin typeface="Times New Roman" panose="02020603050405020304" charset="0"/>
                  <a:cs typeface="Times New Roman" panose="02020603050405020304" charset="0"/>
                </a:rPr>
                <a:t>thực</a:t>
              </a:r>
              <a:r>
                <a:rPr lang="en-US" b="1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b="1" dirty="0" err="1">
                  <a:latin typeface="Times New Roman" panose="02020603050405020304" charset="0"/>
                  <a:cs typeface="Times New Roman" panose="02020603050405020304" charset="0"/>
                </a:rPr>
                <a:t>nghiệm</a:t>
              </a:r>
              <a:r>
                <a:rPr lang="en-US" b="1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-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Chương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trình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trước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khi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máy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nạn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nhân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bị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tấn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công</a:t>
              </a:r>
              <a:endParaRPr lang="en-US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8672" y="1421288"/>
              <a:ext cx="5626107" cy="4256702"/>
            </a:xfrm>
            <a:prstGeom prst="rect">
              <a:avLst/>
            </a:prstGeom>
          </p:spPr>
        </p:pic>
        <p:sp>
          <p:nvSpPr>
            <p:cNvPr id="16" name="Text Box 14"/>
            <p:cNvSpPr txBox="1"/>
            <p:nvPr/>
          </p:nvSpPr>
          <p:spPr>
            <a:xfrm>
              <a:off x="2557144" y="5869933"/>
              <a:ext cx="1131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ARP Cache</a:t>
              </a:r>
            </a:p>
          </p:txBody>
        </p:sp>
        <p:sp>
          <p:nvSpPr>
            <p:cNvPr id="17" name="Text Box 14"/>
            <p:cNvSpPr txBox="1"/>
            <p:nvPr/>
          </p:nvSpPr>
          <p:spPr>
            <a:xfrm>
              <a:off x="8413812" y="5869933"/>
              <a:ext cx="1131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MAC Scan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145" y="1421288"/>
              <a:ext cx="5663021" cy="428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8298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7"/>
            </p:par>
          </p:childTnLst>
        </p:cTn>
      </p:par>
    </p:tnLst>
    <p:bldLst>
      <p:bldP spid="4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4" y="130175"/>
            <a:ext cx="93494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The result’s experiment of ARP Cache Poisoning detection and prevention 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4"/>
          <p:cNvSpPr txBox="1"/>
          <p:nvPr/>
        </p:nvSpPr>
        <p:spPr>
          <a:xfrm>
            <a:off x="365760" y="53784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8348" y="588129"/>
            <a:ext cx="11541420" cy="5620358"/>
            <a:chOff x="318348" y="588129"/>
            <a:chExt cx="11541420" cy="5620358"/>
          </a:xfrm>
        </p:grpSpPr>
        <p:sp>
          <p:nvSpPr>
            <p:cNvPr id="13" name="Text Box 14"/>
            <p:cNvSpPr txBox="1"/>
            <p:nvPr/>
          </p:nvSpPr>
          <p:spPr>
            <a:xfrm>
              <a:off x="549074" y="588129"/>
              <a:ext cx="7933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latin typeface="Times New Roman" panose="02020603050405020304" charset="0"/>
                  <a:cs typeface="Times New Roman" panose="02020603050405020304" charset="0"/>
                </a:rPr>
                <a:t>Kết</a:t>
              </a:r>
              <a:r>
                <a:rPr lang="en-US" b="1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b="1" dirty="0" err="1">
                  <a:latin typeface="Times New Roman" panose="02020603050405020304" charset="0"/>
                  <a:cs typeface="Times New Roman" panose="02020603050405020304" charset="0"/>
                </a:rPr>
                <a:t>quả</a:t>
              </a:r>
              <a:r>
                <a:rPr lang="en-US" b="1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b="1" dirty="0" err="1">
                  <a:latin typeface="Times New Roman" panose="02020603050405020304" charset="0"/>
                  <a:cs typeface="Times New Roman" panose="02020603050405020304" charset="0"/>
                </a:rPr>
                <a:t>thực</a:t>
              </a:r>
              <a:r>
                <a:rPr lang="en-US" b="1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b="1" dirty="0" err="1">
                  <a:latin typeface="Times New Roman" panose="02020603050405020304" charset="0"/>
                  <a:cs typeface="Times New Roman" panose="02020603050405020304" charset="0"/>
                </a:rPr>
                <a:t>nghiệm</a:t>
              </a:r>
              <a:r>
                <a:rPr lang="en-US" b="1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-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Chương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trình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khi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máy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nạn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nhân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bị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tấn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công</a:t>
              </a:r>
              <a:endParaRPr lang="en-US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6" name="Text Box 14"/>
            <p:cNvSpPr txBox="1"/>
            <p:nvPr/>
          </p:nvSpPr>
          <p:spPr>
            <a:xfrm>
              <a:off x="2557144" y="5869933"/>
              <a:ext cx="1131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ARP Cache</a:t>
              </a:r>
            </a:p>
          </p:txBody>
        </p:sp>
        <p:sp>
          <p:nvSpPr>
            <p:cNvPr id="17" name="Text Box 14"/>
            <p:cNvSpPr txBox="1"/>
            <p:nvPr/>
          </p:nvSpPr>
          <p:spPr>
            <a:xfrm>
              <a:off x="8488898" y="5860274"/>
              <a:ext cx="1131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MAC Scan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348" y="1437636"/>
              <a:ext cx="5609271" cy="424763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9711" y="1433823"/>
              <a:ext cx="5610057" cy="4251444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1593850" y="3559545"/>
            <a:ext cx="3124454" cy="327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4" y="130175"/>
            <a:ext cx="97865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The result’s experiment of ARP Cache Poisoning detection and prevention 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4"/>
          <p:cNvSpPr txBox="1"/>
          <p:nvPr/>
        </p:nvSpPr>
        <p:spPr>
          <a:xfrm>
            <a:off x="365760" y="53784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4"/>
          <p:cNvSpPr txBox="1"/>
          <p:nvPr/>
        </p:nvSpPr>
        <p:spPr>
          <a:xfrm>
            <a:off x="549074" y="588129"/>
            <a:ext cx="793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Kết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quả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nghiệm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Chương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máy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nạn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nhân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bị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Box 14"/>
          <p:cNvSpPr txBox="1"/>
          <p:nvPr/>
        </p:nvSpPr>
        <p:spPr>
          <a:xfrm>
            <a:off x="1168989" y="1323069"/>
            <a:ext cx="334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báo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trên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máy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tính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Windows 10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7" y="1708521"/>
            <a:ext cx="4267796" cy="1838582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5414645" y="2917728"/>
            <a:ext cx="5943600" cy="1993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 Box 14"/>
          <p:cNvSpPr txBox="1"/>
          <p:nvPr/>
        </p:nvSpPr>
        <p:spPr>
          <a:xfrm>
            <a:off x="7106042" y="2487460"/>
            <a:ext cx="2951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báo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qua email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25" y="4067665"/>
            <a:ext cx="3465559" cy="2490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 Box 14"/>
          <p:cNvSpPr txBox="1"/>
          <p:nvPr/>
        </p:nvSpPr>
        <p:spPr>
          <a:xfrm>
            <a:off x="1728864" y="3729111"/>
            <a:ext cx="1889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báo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qua SMS</a:t>
            </a:r>
          </a:p>
        </p:txBody>
      </p:sp>
    </p:spTree>
    <p:extLst>
      <p:ext uri="{BB962C8B-B14F-4D97-AF65-F5344CB8AC3E}">
        <p14:creationId xmlns:p14="http://schemas.microsoft.com/office/powerpoint/2010/main" val="25950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4" y="130175"/>
            <a:ext cx="923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The result’s experiment of ARP Cache Poisoning detection and prevention 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4"/>
          <p:cNvSpPr txBox="1"/>
          <p:nvPr/>
        </p:nvSpPr>
        <p:spPr>
          <a:xfrm>
            <a:off x="365760" y="53784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4"/>
          <p:cNvSpPr txBox="1"/>
          <p:nvPr/>
        </p:nvSpPr>
        <p:spPr>
          <a:xfrm>
            <a:off x="549074" y="588129"/>
            <a:ext cx="793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Kết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quả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nghiệm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Chương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máy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nạn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nhân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bị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16" y="1016635"/>
            <a:ext cx="6620799" cy="50203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87144" y="6096185"/>
            <a:ext cx="1416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Warning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3967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5" y="130175"/>
            <a:ext cx="93494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The result’s experiment of ARP Cache Poisoning detection and prevention 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4"/>
          <p:cNvSpPr txBox="1"/>
          <p:nvPr/>
        </p:nvSpPr>
        <p:spPr>
          <a:xfrm>
            <a:off x="365760" y="53784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4"/>
          <p:cNvSpPr txBox="1"/>
          <p:nvPr/>
        </p:nvSpPr>
        <p:spPr>
          <a:xfrm>
            <a:off x="549074" y="588129"/>
            <a:ext cx="793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Kết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quả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nghiệm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Chương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sau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chặn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kẻ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Box 14"/>
          <p:cNvSpPr txBox="1"/>
          <p:nvPr/>
        </p:nvSpPr>
        <p:spPr>
          <a:xfrm>
            <a:off x="2557144" y="5869933"/>
            <a:ext cx="1131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ARP Cache</a:t>
            </a:r>
          </a:p>
        </p:txBody>
      </p:sp>
      <p:sp>
        <p:nvSpPr>
          <p:cNvPr id="17" name="Text Box 14"/>
          <p:cNvSpPr txBox="1"/>
          <p:nvPr/>
        </p:nvSpPr>
        <p:spPr>
          <a:xfrm>
            <a:off x="8488898" y="5860274"/>
            <a:ext cx="1131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MAC Scan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" y="1433823"/>
            <a:ext cx="5603009" cy="425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1428380"/>
            <a:ext cx="5619429" cy="42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6491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5" y="130175"/>
            <a:ext cx="959632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The result’s experiment of ARP Cache Poisoning detection and prevention 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4"/>
          <p:cNvSpPr txBox="1"/>
          <p:nvPr/>
        </p:nvSpPr>
        <p:spPr>
          <a:xfrm>
            <a:off x="365760" y="53784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4"/>
          <p:cNvSpPr txBox="1"/>
          <p:nvPr/>
        </p:nvSpPr>
        <p:spPr>
          <a:xfrm>
            <a:off x="549074" y="588129"/>
            <a:ext cx="793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Đánh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giá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kết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quả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nghiệm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932816" y="537845"/>
            <a:ext cx="35524" cy="58862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 Box 14"/>
          <p:cNvSpPr txBox="1"/>
          <p:nvPr/>
        </p:nvSpPr>
        <p:spPr>
          <a:xfrm>
            <a:off x="2268346" y="1493221"/>
            <a:ext cx="114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Ưu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điểm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Box 14"/>
          <p:cNvSpPr txBox="1"/>
          <p:nvPr/>
        </p:nvSpPr>
        <p:spPr>
          <a:xfrm>
            <a:off x="8543765" y="1493221"/>
            <a:ext cx="132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Nhược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điểm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29539" y="2106393"/>
            <a:ext cx="3826711" cy="328617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14"/>
          <p:cNvSpPr txBox="1"/>
          <p:nvPr/>
        </p:nvSpPr>
        <p:spPr>
          <a:xfrm>
            <a:off x="1068722" y="2472209"/>
            <a:ext cx="35483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Chương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phần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mềm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giao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diện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đơn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giản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dễ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sử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dụng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Đạt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hai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mục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tiêu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quan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trọng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Phát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Ngăn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chặn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Tìm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ra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tin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địa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chỉ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của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kẻ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Tự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động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kiểm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tra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định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kỳ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Chạy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ngầm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trong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92262" y="2106393"/>
            <a:ext cx="3826711" cy="328617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14"/>
          <p:cNvSpPr txBox="1"/>
          <p:nvPr/>
        </p:nvSpPr>
        <p:spPr>
          <a:xfrm>
            <a:off x="7431445" y="2718429"/>
            <a:ext cx="35483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Tốc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độ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xử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phản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hồi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chưa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nhanh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Thời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gian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khởi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động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lâu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Chỉ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sử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dụng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trong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môi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trường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mạng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LAN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nhỏ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Môi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trường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mạng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LAN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có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2 switch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trở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lên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sẽ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xảy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ra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vấn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đề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trong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việc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ngăn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chặn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4" y="130175"/>
            <a:ext cx="931699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The result’s experiment of ARP Cache Poisoning detection and prevention program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4"/>
          <p:cNvSpPr txBox="1"/>
          <p:nvPr/>
        </p:nvSpPr>
        <p:spPr>
          <a:xfrm>
            <a:off x="365760" y="53784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4"/>
          <p:cNvSpPr txBox="1"/>
          <p:nvPr/>
        </p:nvSpPr>
        <p:spPr>
          <a:xfrm>
            <a:off x="549074" y="588129"/>
            <a:ext cx="793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Hướng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đi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để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phát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triển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hoàn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thiện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chương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 dirty="0" err="1"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37392" y="1348650"/>
            <a:ext cx="5144755" cy="4703600"/>
            <a:chOff x="2919382" y="1234350"/>
            <a:chExt cx="5144755" cy="4703600"/>
          </a:xfrm>
        </p:grpSpPr>
        <p:grpSp>
          <p:nvGrpSpPr>
            <p:cNvPr id="14" name="Group 13"/>
            <p:cNvGrpSpPr/>
            <p:nvPr/>
          </p:nvGrpSpPr>
          <p:grpSpPr>
            <a:xfrm>
              <a:off x="2919382" y="1234350"/>
              <a:ext cx="5144755" cy="4703600"/>
              <a:chOff x="6219930" y="1309690"/>
              <a:chExt cx="4699727" cy="4375711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6219930" y="1309690"/>
                <a:ext cx="4699727" cy="4375711"/>
                <a:chOff x="971805" y="2151398"/>
                <a:chExt cx="4027553" cy="3749880"/>
              </a:xfrm>
            </p:grpSpPr>
            <p:sp>
              <p:nvSpPr>
                <p:cNvPr id="26" name="Ring"/>
                <p:cNvSpPr/>
                <p:nvPr/>
              </p:nvSpPr>
              <p:spPr>
                <a:xfrm>
                  <a:off x="1394604" y="2715817"/>
                  <a:ext cx="3181955" cy="3181955"/>
                </a:xfrm>
                <a:prstGeom prst="ellipse">
                  <a:avLst/>
                </a:prstGeom>
                <a:noFill/>
                <a:ln w="79375" cap="rnd">
                  <a:solidFill>
                    <a:srgbClr val="F5F6F8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28" name="Oval 1"/>
                <p:cNvSpPr/>
                <p:nvPr/>
              </p:nvSpPr>
              <p:spPr>
                <a:xfrm>
                  <a:off x="2128558" y="2151398"/>
                  <a:ext cx="1714047" cy="1714047"/>
                </a:xfrm>
                <a:prstGeom prst="ellipse">
                  <a:avLst/>
                </a:prstGeom>
                <a:solidFill>
                  <a:schemeClr val="accent3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29" name="Oval 2"/>
                <p:cNvSpPr/>
                <p:nvPr/>
              </p:nvSpPr>
              <p:spPr>
                <a:xfrm>
                  <a:off x="3285311" y="4187231"/>
                  <a:ext cx="1714047" cy="1714047"/>
                </a:xfrm>
                <a:prstGeom prst="ellipse">
                  <a:avLst/>
                </a:prstGeom>
                <a:solidFill>
                  <a:schemeClr val="accent4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0" name="Oval 4"/>
                <p:cNvSpPr/>
                <p:nvPr/>
              </p:nvSpPr>
              <p:spPr>
                <a:xfrm>
                  <a:off x="2125382" y="3453137"/>
                  <a:ext cx="1714047" cy="1714047"/>
                </a:xfrm>
                <a:prstGeom prst="ellipse">
                  <a:avLst/>
                </a:prstGeom>
                <a:solidFill>
                  <a:schemeClr val="bg1"/>
                </a:solidFill>
                <a:ln w="152400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27" name="Oval 3"/>
                <p:cNvSpPr/>
                <p:nvPr/>
              </p:nvSpPr>
              <p:spPr>
                <a:xfrm>
                  <a:off x="971805" y="4187231"/>
                  <a:ext cx="1714047" cy="1714047"/>
                </a:xfrm>
                <a:prstGeom prst="ellipse">
                  <a:avLst/>
                </a:prstGeom>
                <a:solidFill>
                  <a:schemeClr val="accent2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sp>
            <p:nvSpPr>
              <p:cNvPr id="20" name="Shape 2619"/>
              <p:cNvSpPr/>
              <p:nvPr/>
            </p:nvSpPr>
            <p:spPr>
              <a:xfrm>
                <a:off x="8295473" y="3621534"/>
                <a:ext cx="548640" cy="548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3" extrusionOk="0">
                    <a:moveTo>
                      <a:pt x="12364" y="11941"/>
                    </a:moveTo>
                    <a:lnTo>
                      <a:pt x="13062" y="14033"/>
                    </a:lnTo>
                    <a:lnTo>
                      <a:pt x="11365" y="12790"/>
                    </a:lnTo>
                    <a:lnTo>
                      <a:pt x="10785" y="12365"/>
                    </a:lnTo>
                    <a:lnTo>
                      <a:pt x="10205" y="12790"/>
                    </a:lnTo>
                    <a:lnTo>
                      <a:pt x="8508" y="14033"/>
                    </a:lnTo>
                    <a:lnTo>
                      <a:pt x="9206" y="11941"/>
                    </a:lnTo>
                    <a:lnTo>
                      <a:pt x="9426" y="11282"/>
                    </a:lnTo>
                    <a:lnTo>
                      <a:pt x="8877" y="10856"/>
                    </a:lnTo>
                    <a:lnTo>
                      <a:pt x="7511" y="9794"/>
                    </a:lnTo>
                    <a:lnTo>
                      <a:pt x="9790" y="9794"/>
                    </a:lnTo>
                    <a:lnTo>
                      <a:pt x="10030" y="9160"/>
                    </a:lnTo>
                    <a:lnTo>
                      <a:pt x="10785" y="7162"/>
                    </a:lnTo>
                    <a:lnTo>
                      <a:pt x="11540" y="9160"/>
                    </a:lnTo>
                    <a:lnTo>
                      <a:pt x="11779" y="9794"/>
                    </a:lnTo>
                    <a:lnTo>
                      <a:pt x="14059" y="9794"/>
                    </a:lnTo>
                    <a:lnTo>
                      <a:pt x="12692" y="10856"/>
                    </a:lnTo>
                    <a:lnTo>
                      <a:pt x="12144" y="11282"/>
                    </a:lnTo>
                    <a:cubicBezTo>
                      <a:pt x="12144" y="11282"/>
                      <a:pt x="12364" y="11941"/>
                      <a:pt x="12364" y="11941"/>
                    </a:cubicBezTo>
                    <a:close/>
                    <a:moveTo>
                      <a:pt x="12458" y="8813"/>
                    </a:moveTo>
                    <a:lnTo>
                      <a:pt x="10785" y="4384"/>
                    </a:lnTo>
                    <a:lnTo>
                      <a:pt x="9111" y="8813"/>
                    </a:lnTo>
                    <a:lnTo>
                      <a:pt x="4649" y="8813"/>
                    </a:lnTo>
                    <a:lnTo>
                      <a:pt x="8275" y="11631"/>
                    </a:lnTo>
                    <a:lnTo>
                      <a:pt x="6601" y="16647"/>
                    </a:lnTo>
                    <a:lnTo>
                      <a:pt x="10785" y="13582"/>
                    </a:lnTo>
                    <a:lnTo>
                      <a:pt x="14969" y="16647"/>
                    </a:lnTo>
                    <a:lnTo>
                      <a:pt x="13295" y="11631"/>
                    </a:lnTo>
                    <a:lnTo>
                      <a:pt x="16921" y="8813"/>
                    </a:lnTo>
                    <a:cubicBezTo>
                      <a:pt x="16921" y="8813"/>
                      <a:pt x="12458" y="8813"/>
                      <a:pt x="12458" y="8813"/>
                    </a:cubicBezTo>
                    <a:close/>
                    <a:moveTo>
                      <a:pt x="10800" y="20592"/>
                    </a:moveTo>
                    <a:cubicBezTo>
                      <a:pt x="9796" y="20381"/>
                      <a:pt x="982" y="17399"/>
                      <a:pt x="982" y="12263"/>
                    </a:cubicBezTo>
                    <a:cubicBezTo>
                      <a:pt x="982" y="7469"/>
                      <a:pt x="2322" y="2919"/>
                      <a:pt x="2778" y="1179"/>
                    </a:cubicBezTo>
                    <a:cubicBezTo>
                      <a:pt x="4022" y="1719"/>
                      <a:pt x="7232" y="2943"/>
                      <a:pt x="10800" y="2943"/>
                    </a:cubicBezTo>
                    <a:cubicBezTo>
                      <a:pt x="14368" y="2943"/>
                      <a:pt x="17579" y="1719"/>
                      <a:pt x="18823" y="1179"/>
                    </a:cubicBezTo>
                    <a:cubicBezTo>
                      <a:pt x="19278" y="2918"/>
                      <a:pt x="20618" y="7466"/>
                      <a:pt x="20618" y="12263"/>
                    </a:cubicBezTo>
                    <a:cubicBezTo>
                      <a:pt x="20618" y="17393"/>
                      <a:pt x="11803" y="20381"/>
                      <a:pt x="10800" y="20592"/>
                    </a:cubicBezTo>
                    <a:moveTo>
                      <a:pt x="19618" y="356"/>
                    </a:moveTo>
                    <a:cubicBezTo>
                      <a:pt x="19577" y="216"/>
                      <a:pt x="19477" y="101"/>
                      <a:pt x="19343" y="42"/>
                    </a:cubicBezTo>
                    <a:cubicBezTo>
                      <a:pt x="19210" y="-17"/>
                      <a:pt x="19057" y="-13"/>
                      <a:pt x="18926" y="52"/>
                    </a:cubicBezTo>
                    <a:cubicBezTo>
                      <a:pt x="18888" y="71"/>
                      <a:pt x="15053" y="1962"/>
                      <a:pt x="10800" y="1962"/>
                    </a:cubicBezTo>
                    <a:cubicBezTo>
                      <a:pt x="6556" y="1962"/>
                      <a:pt x="2712" y="71"/>
                      <a:pt x="2674" y="52"/>
                    </a:cubicBezTo>
                    <a:cubicBezTo>
                      <a:pt x="2543" y="-13"/>
                      <a:pt x="2391" y="-17"/>
                      <a:pt x="2257" y="42"/>
                    </a:cubicBezTo>
                    <a:cubicBezTo>
                      <a:pt x="2124" y="101"/>
                      <a:pt x="2023" y="216"/>
                      <a:pt x="1983" y="356"/>
                    </a:cubicBezTo>
                    <a:cubicBezTo>
                      <a:pt x="1963" y="426"/>
                      <a:pt x="0" y="6376"/>
                      <a:pt x="0" y="12263"/>
                    </a:cubicBezTo>
                    <a:cubicBezTo>
                      <a:pt x="0" y="18484"/>
                      <a:pt x="10271" y="21491"/>
                      <a:pt x="10708" y="21575"/>
                    </a:cubicBezTo>
                    <a:cubicBezTo>
                      <a:pt x="10739" y="21580"/>
                      <a:pt x="10770" y="21583"/>
                      <a:pt x="10800" y="21583"/>
                    </a:cubicBezTo>
                    <a:cubicBezTo>
                      <a:pt x="10831" y="21583"/>
                      <a:pt x="10862" y="21580"/>
                      <a:pt x="10892" y="21575"/>
                    </a:cubicBezTo>
                    <a:cubicBezTo>
                      <a:pt x="11329" y="21491"/>
                      <a:pt x="21600" y="18484"/>
                      <a:pt x="21600" y="12263"/>
                    </a:cubicBezTo>
                    <a:cubicBezTo>
                      <a:pt x="21600" y="6376"/>
                      <a:pt x="19637" y="426"/>
                      <a:pt x="19618" y="356"/>
                    </a:cubicBezTo>
                  </a:path>
                </a:pathLst>
              </a:custGeom>
              <a:gradFill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3"/>
                  </a:gs>
                  <a:gs pos="100000">
                    <a:schemeClr val="accent6"/>
                  </a:gs>
                </a:gsLst>
                <a:path path="circle">
                  <a:fillToRect l="100000" t="100000"/>
                </a:path>
              </a:gra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  <p:sp>
            <p:nvSpPr>
              <p:cNvPr id="21" name="Shape 2587"/>
              <p:cNvSpPr/>
              <p:nvPr/>
            </p:nvSpPr>
            <p:spPr>
              <a:xfrm>
                <a:off x="9645281" y="4411026"/>
                <a:ext cx="548640" cy="548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0"/>
                    </a:lnTo>
                    <a:cubicBezTo>
                      <a:pt x="19655" y="2640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0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5"/>
                      <a:pt x="299" y="8876"/>
                      <a:pt x="297" y="8877"/>
                    </a:cubicBezTo>
                    <a:lnTo>
                      <a:pt x="280" y="8885"/>
                    </a:lnTo>
                    <a:lnTo>
                      <a:pt x="281" y="8887"/>
                    </a:lnTo>
                    <a:cubicBezTo>
                      <a:pt x="116" y="8967"/>
                      <a:pt x="0" y="9132"/>
                      <a:pt x="0" y="9327"/>
                    </a:cubicBezTo>
                    <a:cubicBezTo>
                      <a:pt x="0" y="9550"/>
                      <a:pt x="151" y="9731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699"/>
                    </a:lnTo>
                    <a:cubicBezTo>
                      <a:pt x="21578" y="636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5"/>
                      <a:pt x="7507" y="16344"/>
                    </a:cubicBezTo>
                    <a:lnTo>
                      <a:pt x="6035" y="17817"/>
                    </a:lnTo>
                    <a:cubicBezTo>
                      <a:pt x="5946" y="17905"/>
                      <a:pt x="5891" y="18029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0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1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2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1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9"/>
                      <a:pt x="3927" y="14101"/>
                      <a:pt x="3927" y="14237"/>
                    </a:cubicBezTo>
                    <a:cubicBezTo>
                      <a:pt x="3927" y="14507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32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latin typeface="Source Sans Pro Light" charset="0"/>
                  <a:ea typeface="Source Sans Pro Light" charset="0"/>
                  <a:cs typeface="Source Sans Pro Light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459461" y="1699819"/>
              <a:ext cx="4147173" cy="3868605"/>
              <a:chOff x="3459461" y="1699819"/>
              <a:chExt cx="4147173" cy="3868605"/>
            </a:xfrm>
          </p:grpSpPr>
          <p:pic>
            <p:nvPicPr>
              <p:cNvPr id="31" name="Picture 30" descr="_logo_AI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40368" y="3480734"/>
                <a:ext cx="933933" cy="922848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0921" y="4498522"/>
                <a:ext cx="609600" cy="6096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1463" y="1699819"/>
                <a:ext cx="609524" cy="609524"/>
              </a:xfrm>
              <a:prstGeom prst="rect">
                <a:avLst/>
              </a:prstGeom>
            </p:spPr>
          </p:pic>
          <p:sp>
            <p:nvSpPr>
              <p:cNvPr id="35" name="Text Box 14"/>
              <p:cNvSpPr txBox="1"/>
              <p:nvPr/>
            </p:nvSpPr>
            <p:spPr>
              <a:xfrm>
                <a:off x="3459461" y="5199092"/>
                <a:ext cx="11490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Giao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diện</a:t>
                </a:r>
                <a:endParaRPr lang="en-US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6" name="Text Box 14"/>
              <p:cNvSpPr txBox="1"/>
              <p:nvPr/>
            </p:nvSpPr>
            <p:spPr>
              <a:xfrm>
                <a:off x="4692977" y="2338405"/>
                <a:ext cx="1642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Độ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tương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thích</a:t>
                </a:r>
                <a:endParaRPr lang="en-US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7" name="Text Box 14"/>
              <p:cNvSpPr txBox="1"/>
              <p:nvPr/>
            </p:nvSpPr>
            <p:spPr>
              <a:xfrm>
                <a:off x="6457539" y="5171560"/>
                <a:ext cx="11490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Tốc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độ</a:t>
                </a:r>
                <a:endParaRPr lang="en-US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  <p:cxnSp>
        <p:nvCxnSpPr>
          <p:cNvPr id="10" name="Straight Connector 9"/>
          <p:cNvCxnSpPr>
            <a:stCxn id="28" idx="6"/>
          </p:cNvCxnSpPr>
          <p:nvPr/>
        </p:nvCxnSpPr>
        <p:spPr>
          <a:xfrm flipV="1">
            <a:off x="7004522" y="2423643"/>
            <a:ext cx="3149128" cy="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153650" y="1219200"/>
            <a:ext cx="0" cy="120444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14"/>
          <p:cNvSpPr txBox="1"/>
          <p:nvPr/>
        </p:nvSpPr>
        <p:spPr>
          <a:xfrm>
            <a:off x="8151617" y="1498255"/>
            <a:ext cx="2002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Có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thể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sử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dụng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trong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môi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trường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mạng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lớn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8482145" y="5033493"/>
            <a:ext cx="3149128" cy="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631273" y="3829050"/>
            <a:ext cx="0" cy="120444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4"/>
          <p:cNvSpPr txBox="1"/>
          <p:nvPr/>
        </p:nvSpPr>
        <p:spPr>
          <a:xfrm>
            <a:off x="9629240" y="4108106"/>
            <a:ext cx="2002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Cải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thiện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tốc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độ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xử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tốc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độ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phản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hồi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2" name="Straight Connector 51"/>
          <p:cNvCxnSpPr>
            <a:endCxn id="27" idx="2"/>
          </p:cNvCxnSpPr>
          <p:nvPr/>
        </p:nvCxnSpPr>
        <p:spPr>
          <a:xfrm>
            <a:off x="389008" y="4977257"/>
            <a:ext cx="29483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89008" y="3902263"/>
            <a:ext cx="4057" cy="107499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Box 14"/>
          <p:cNvSpPr txBox="1"/>
          <p:nvPr/>
        </p:nvSpPr>
        <p:spPr>
          <a:xfrm>
            <a:off x="375104" y="3978095"/>
            <a:ext cx="2079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Thiết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kế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giao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diện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thân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thiện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với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người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dùng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hơn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10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lum bright="-30000" contrast="-1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60985" y="193040"/>
            <a:ext cx="11677015" cy="6483350"/>
            <a:chOff x="420" y="-4"/>
            <a:chExt cx="18389" cy="10210"/>
          </a:xfrm>
        </p:grpSpPr>
        <p:pic>
          <p:nvPicPr>
            <p:cNvPr id="100" name="Picture 99"/>
            <p:cNvPicPr/>
            <p:nvPr/>
          </p:nvPicPr>
          <p:blipFill>
            <a:blip r:embed="rId3">
              <a:lum bright="-48000" contrast="-12000"/>
            </a:blip>
            <a:stretch>
              <a:fillRect/>
            </a:stretch>
          </p:blipFill>
          <p:spPr>
            <a:xfrm>
              <a:off x="444" y="167"/>
              <a:ext cx="4649" cy="326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" name="Picture 102"/>
            <p:cNvPicPr/>
            <p:nvPr/>
          </p:nvPicPr>
          <p:blipFill>
            <a:blip r:embed="rId4">
              <a:lum bright="-48000" contrast="-12000"/>
            </a:blip>
            <a:stretch>
              <a:fillRect/>
            </a:stretch>
          </p:blipFill>
          <p:spPr>
            <a:xfrm>
              <a:off x="14332" y="0"/>
              <a:ext cx="4477" cy="34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lum bright="-48000" contrast="-12000"/>
            </a:blip>
            <a:srcRect r="44427"/>
            <a:stretch>
              <a:fillRect/>
            </a:stretch>
          </p:blipFill>
          <p:spPr>
            <a:xfrm>
              <a:off x="5097" y="3550"/>
              <a:ext cx="4694" cy="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6">
              <a:lum bright="-48000" contrast="-12000"/>
            </a:blip>
            <a:srcRect b="14005"/>
            <a:stretch>
              <a:fillRect/>
            </a:stretch>
          </p:blipFill>
          <p:spPr>
            <a:xfrm>
              <a:off x="444" y="6811"/>
              <a:ext cx="4699" cy="3385"/>
            </a:xfrm>
            <a:prstGeom prst="rect">
              <a:avLst/>
            </a:prstGeom>
          </p:spPr>
        </p:pic>
        <p:pic>
          <p:nvPicPr>
            <p:cNvPr id="5" name="image4.png"/>
            <p:cNvPicPr>
              <a:picLocks noChangeAspect="1"/>
            </p:cNvPicPr>
            <p:nvPr/>
          </p:nvPicPr>
          <p:blipFill>
            <a:blip r:embed="rId7" cstate="print">
              <a:lum bright="-48000" contrast="-12000"/>
            </a:blip>
            <a:srcRect b="946"/>
            <a:stretch>
              <a:fillRect/>
            </a:stretch>
          </p:blipFill>
          <p:spPr>
            <a:xfrm>
              <a:off x="9784" y="167"/>
              <a:ext cx="4266" cy="3142"/>
            </a:xfrm>
            <a:prstGeom prst="rect">
              <a:avLst/>
            </a:prstGeom>
          </p:spPr>
        </p:pic>
        <p:pic>
          <p:nvPicPr>
            <p:cNvPr id="7" name="image5.png"/>
            <p:cNvPicPr>
              <a:picLocks noChangeAspect="1"/>
            </p:cNvPicPr>
            <p:nvPr/>
          </p:nvPicPr>
          <p:blipFill>
            <a:blip r:embed="rId2" cstate="print">
              <a:lum bright="-48000" contrast="-12000"/>
            </a:blip>
            <a:stretch>
              <a:fillRect/>
            </a:stretch>
          </p:blipFill>
          <p:spPr>
            <a:xfrm>
              <a:off x="9678" y="3455"/>
              <a:ext cx="4478" cy="338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lum bright="-48000" contrast="-12000"/>
            </a:blip>
            <a:stretch>
              <a:fillRect/>
            </a:stretch>
          </p:blipFill>
          <p:spPr>
            <a:xfrm>
              <a:off x="5143" y="6875"/>
              <a:ext cx="4707" cy="3273"/>
            </a:xfrm>
            <a:prstGeom prst="rect">
              <a:avLst/>
            </a:prstGeom>
          </p:spPr>
        </p:pic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9">
              <a:lum bright="-48000" contrast="-12000"/>
            </a:blip>
            <a:stretch>
              <a:fillRect/>
            </a:stretch>
          </p:blipFill>
          <p:spPr>
            <a:xfrm>
              <a:off x="5093" y="168"/>
              <a:ext cx="4691" cy="3280"/>
            </a:xfrm>
            <a:prstGeom prst="rect">
              <a:avLst/>
            </a:prstGeom>
          </p:spPr>
        </p:pic>
        <p:pic>
          <p:nvPicPr>
            <p:cNvPr id="3" name="Picture 35"/>
            <p:cNvPicPr>
              <a:picLocks noChangeAspect="1"/>
            </p:cNvPicPr>
            <p:nvPr/>
          </p:nvPicPr>
          <p:blipFill>
            <a:blip r:embed="rId10">
              <a:lum bright="-48000" contrast="-12000"/>
            </a:blip>
            <a:stretch>
              <a:fillRect/>
            </a:stretch>
          </p:blipFill>
          <p:spPr>
            <a:xfrm>
              <a:off x="9844" y="6811"/>
              <a:ext cx="4479" cy="3395"/>
            </a:xfrm>
            <a:prstGeom prst="rect">
              <a:avLst/>
            </a:prstGeom>
          </p:spPr>
        </p:pic>
        <p:pic>
          <p:nvPicPr>
            <p:cNvPr id="104" name="Picture 103"/>
            <p:cNvPicPr/>
            <p:nvPr/>
          </p:nvPicPr>
          <p:blipFill>
            <a:blip r:embed="rId11">
              <a:lum bright="-48000" contrast="-12000"/>
            </a:blip>
            <a:stretch>
              <a:fillRect/>
            </a:stretch>
          </p:blipFill>
          <p:spPr>
            <a:xfrm>
              <a:off x="14333" y="3427"/>
              <a:ext cx="4474" cy="33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image3.png"/>
            <p:cNvPicPr>
              <a:picLocks noChangeAspect="1"/>
            </p:cNvPicPr>
            <p:nvPr/>
          </p:nvPicPr>
          <p:blipFill>
            <a:blip r:embed="rId12" cstate="print">
              <a:lum bright="-48000" contrast="-12000"/>
            </a:blip>
            <a:stretch>
              <a:fillRect/>
            </a:stretch>
          </p:blipFill>
          <p:spPr>
            <a:xfrm>
              <a:off x="443" y="3403"/>
              <a:ext cx="4654" cy="3404"/>
            </a:xfrm>
            <a:prstGeom prst="rect">
              <a:avLst/>
            </a:prstGeom>
          </p:spPr>
        </p:pic>
        <p:pic>
          <p:nvPicPr>
            <p:cNvPr id="105" name="Picture 104"/>
            <p:cNvPicPr/>
            <p:nvPr/>
          </p:nvPicPr>
          <p:blipFill>
            <a:blip r:embed="rId13">
              <a:lum bright="-48000" contrast="-12000"/>
            </a:blip>
            <a:stretch>
              <a:fillRect/>
            </a:stretch>
          </p:blipFill>
          <p:spPr>
            <a:xfrm>
              <a:off x="14269" y="6836"/>
              <a:ext cx="4538" cy="33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" name="Picture 27"/>
            <p:cNvPicPr/>
            <p:nvPr/>
          </p:nvPicPr>
          <p:blipFill>
            <a:blip r:embed="rId3">
              <a:lum bright="-48000" contrast="-12000"/>
            </a:blip>
            <a:stretch>
              <a:fillRect/>
            </a:stretch>
          </p:blipFill>
          <p:spPr>
            <a:xfrm>
              <a:off x="443" y="186"/>
              <a:ext cx="4649" cy="326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" name="Picture 72"/>
            <p:cNvPicPr>
              <a:picLocks noChangeAspect="1"/>
            </p:cNvPicPr>
            <p:nvPr/>
          </p:nvPicPr>
          <p:blipFill>
            <a:blip r:embed="rId9">
              <a:lum bright="-48000" contrast="-12000"/>
            </a:blip>
            <a:stretch>
              <a:fillRect/>
            </a:stretch>
          </p:blipFill>
          <p:spPr>
            <a:xfrm>
              <a:off x="5092" y="187"/>
              <a:ext cx="4691" cy="3280"/>
            </a:xfrm>
            <a:prstGeom prst="rect">
              <a:avLst/>
            </a:prstGeom>
          </p:spPr>
        </p:pic>
        <p:pic>
          <p:nvPicPr>
            <p:cNvPr id="30" name="Picture 29"/>
            <p:cNvPicPr/>
            <p:nvPr/>
          </p:nvPicPr>
          <p:blipFill>
            <a:blip r:embed="rId4">
              <a:lum bright="-48000" contrast="-12000"/>
            </a:blip>
            <a:stretch>
              <a:fillRect/>
            </a:stretch>
          </p:blipFill>
          <p:spPr>
            <a:xfrm>
              <a:off x="14309" y="-4"/>
              <a:ext cx="4477" cy="34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2" name="Picture 71"/>
            <p:cNvPicPr>
              <a:picLocks noChangeAspect="1"/>
            </p:cNvPicPr>
            <p:nvPr/>
          </p:nvPicPr>
          <p:blipFill>
            <a:blip r:embed="rId6">
              <a:lum bright="-48000" contrast="-12000"/>
            </a:blip>
            <a:srcRect b="14005"/>
            <a:stretch>
              <a:fillRect/>
            </a:stretch>
          </p:blipFill>
          <p:spPr>
            <a:xfrm>
              <a:off x="421" y="6807"/>
              <a:ext cx="4699" cy="3385"/>
            </a:xfrm>
            <a:prstGeom prst="rect">
              <a:avLst/>
            </a:prstGeom>
          </p:spPr>
        </p:pic>
        <p:pic>
          <p:nvPicPr>
            <p:cNvPr id="33" name="image4.png"/>
            <p:cNvPicPr>
              <a:picLocks noChangeAspect="1"/>
            </p:cNvPicPr>
            <p:nvPr/>
          </p:nvPicPr>
          <p:blipFill>
            <a:blip r:embed="rId7" cstate="print">
              <a:lum bright="-48000" contrast="-12000"/>
            </a:blip>
            <a:srcRect b="946"/>
            <a:stretch>
              <a:fillRect/>
            </a:stretch>
          </p:blipFill>
          <p:spPr>
            <a:xfrm>
              <a:off x="9761" y="163"/>
              <a:ext cx="4266" cy="3142"/>
            </a:xfrm>
            <a:prstGeom prst="rect">
              <a:avLst/>
            </a:prstGeom>
          </p:spPr>
        </p:pic>
        <p:pic>
          <p:nvPicPr>
            <p:cNvPr id="34" name="Picture 10"/>
            <p:cNvPicPr>
              <a:picLocks noChangeAspect="1"/>
            </p:cNvPicPr>
            <p:nvPr/>
          </p:nvPicPr>
          <p:blipFill>
            <a:blip r:embed="rId8">
              <a:lum bright="-48000" contrast="-12000"/>
            </a:blip>
            <a:stretch>
              <a:fillRect/>
            </a:stretch>
          </p:blipFill>
          <p:spPr>
            <a:xfrm>
              <a:off x="5120" y="6871"/>
              <a:ext cx="4707" cy="3273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0">
              <a:lum bright="-48000" contrast="-12000"/>
            </a:blip>
            <a:stretch>
              <a:fillRect/>
            </a:stretch>
          </p:blipFill>
          <p:spPr>
            <a:xfrm>
              <a:off x="9821" y="6807"/>
              <a:ext cx="4479" cy="3395"/>
            </a:xfrm>
            <a:prstGeom prst="rect">
              <a:avLst/>
            </a:prstGeom>
          </p:spPr>
        </p:pic>
        <p:pic>
          <p:nvPicPr>
            <p:cNvPr id="39" name="Picture 38"/>
            <p:cNvPicPr/>
            <p:nvPr/>
          </p:nvPicPr>
          <p:blipFill>
            <a:blip r:embed="rId11">
              <a:lum bright="-48000" contrast="-12000"/>
            </a:blip>
            <a:stretch>
              <a:fillRect/>
            </a:stretch>
          </p:blipFill>
          <p:spPr>
            <a:xfrm>
              <a:off x="14310" y="3423"/>
              <a:ext cx="4474" cy="33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" name="Picture 39"/>
            <p:cNvPicPr/>
            <p:nvPr/>
          </p:nvPicPr>
          <p:blipFill>
            <a:blip r:embed="rId13">
              <a:lum bright="-48000" contrast="-12000"/>
            </a:blip>
            <a:stretch>
              <a:fillRect/>
            </a:stretch>
          </p:blipFill>
          <p:spPr>
            <a:xfrm>
              <a:off x="14246" y="6832"/>
              <a:ext cx="4538" cy="33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2" name="Picture 41"/>
            <p:cNvPicPr/>
            <p:nvPr/>
          </p:nvPicPr>
          <p:blipFill>
            <a:blip r:embed="rId3">
              <a:lum bright="-48000" contrast="-12000"/>
            </a:blip>
            <a:stretch>
              <a:fillRect/>
            </a:stretch>
          </p:blipFill>
          <p:spPr>
            <a:xfrm>
              <a:off x="420" y="182"/>
              <a:ext cx="4649" cy="326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5" name="Picture 72"/>
            <p:cNvPicPr>
              <a:picLocks noChangeAspect="1"/>
            </p:cNvPicPr>
            <p:nvPr/>
          </p:nvPicPr>
          <p:blipFill>
            <a:blip r:embed="rId9">
              <a:lum bright="-48000" contrast="-12000"/>
            </a:blip>
            <a:stretch>
              <a:fillRect/>
            </a:stretch>
          </p:blipFill>
          <p:spPr>
            <a:xfrm>
              <a:off x="5069" y="183"/>
              <a:ext cx="4691" cy="3280"/>
            </a:xfrm>
            <a:prstGeom prst="rect">
              <a:avLst/>
            </a:prstGeom>
          </p:spPr>
        </p:pic>
      </p:grpSp>
      <p:sp>
        <p:nvSpPr>
          <p:cNvPr id="16" name="Half Frame 15"/>
          <p:cNvSpPr/>
          <p:nvPr/>
        </p:nvSpPr>
        <p:spPr>
          <a:xfrm>
            <a:off x="2289175" y="994410"/>
            <a:ext cx="1790065" cy="1590040"/>
          </a:xfrm>
          <a:prstGeom prst="halfFrame">
            <a:avLst>
              <a:gd name="adj1" fmla="val 5871"/>
              <a:gd name="adj2" fmla="val 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Half Frame 16"/>
          <p:cNvSpPr/>
          <p:nvPr/>
        </p:nvSpPr>
        <p:spPr>
          <a:xfrm rot="10800000">
            <a:off x="8451215" y="4181475"/>
            <a:ext cx="1713865" cy="1655445"/>
          </a:xfrm>
          <a:prstGeom prst="halfFrame">
            <a:avLst>
              <a:gd name="adj1" fmla="val 5182"/>
              <a:gd name="adj2" fmla="val 5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2663190" y="1290955"/>
            <a:ext cx="7181850" cy="4304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4029075" y="2930571"/>
            <a:ext cx="47282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Times New Roman" panose="02020603050405020304" charset="0"/>
                <a:cs typeface="Times New Roman" panose="02020603050405020304" charset="0"/>
              </a:rPr>
              <a:t>Thank you for watching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4980940" y="4182699"/>
            <a:ext cx="2824480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i="1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i="1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i="1" dirty="0" err="1">
                <a:latin typeface="Times New Roman" panose="02020603050405020304" charset="0"/>
                <a:cs typeface="Times New Roman" panose="02020603050405020304" charset="0"/>
              </a:rPr>
              <a:t>bởi</a:t>
            </a:r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i="1" dirty="0" err="1">
                <a:latin typeface="Times New Roman" panose="02020603050405020304" charset="0"/>
                <a:cs typeface="Times New Roman" panose="02020603050405020304" charset="0"/>
              </a:rPr>
              <a:t>nhóm</a:t>
            </a:r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 05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5100955" y="5086985"/>
            <a:ext cx="258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Ngày thực hiện: 15.03.2023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Half Frame 23"/>
          <p:cNvSpPr/>
          <p:nvPr/>
        </p:nvSpPr>
        <p:spPr>
          <a:xfrm rot="16200000">
            <a:off x="2251075" y="4217035"/>
            <a:ext cx="1658620" cy="1581785"/>
          </a:xfrm>
          <a:prstGeom prst="halfFrame">
            <a:avLst>
              <a:gd name="adj1" fmla="val 5182"/>
              <a:gd name="adj2" fmla="val 5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Half Frame 24"/>
          <p:cNvSpPr/>
          <p:nvPr/>
        </p:nvSpPr>
        <p:spPr>
          <a:xfrm rot="5400000">
            <a:off x="8578850" y="998855"/>
            <a:ext cx="1590675" cy="1581785"/>
          </a:xfrm>
          <a:prstGeom prst="halfFrame">
            <a:avLst>
              <a:gd name="adj1" fmla="val 5182"/>
              <a:gd name="adj2" fmla="val 5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13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814E5-58EB-4968-9D20-ADAFA96314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265" y="130175"/>
            <a:ext cx="11227965" cy="914400"/>
          </a:xfrm>
        </p:spPr>
        <p:txBody>
          <a:bodyPr>
            <a:normAutofit/>
          </a:bodyPr>
          <a:lstStyle/>
          <a:p>
            <a:r>
              <a:rPr lang="en-ID" sz="4400" b="0" dirty="0">
                <a:solidFill>
                  <a:schemeClr val="accent4"/>
                </a:solidFill>
                <a:latin typeface="Source Sans Pro Light"/>
              </a:rPr>
              <a:t>Content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42ED76-B35C-4BFB-9FA8-B1AC7890F068}"/>
              </a:ext>
            </a:extLst>
          </p:cNvPr>
          <p:cNvSpPr txBox="1"/>
          <p:nvPr/>
        </p:nvSpPr>
        <p:spPr>
          <a:xfrm>
            <a:off x="624241" y="2022737"/>
            <a:ext cx="13067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rgbClr val="3E73CA"/>
                </a:solidFill>
                <a:latin typeface="+mj-lt"/>
                <a:cs typeface="Poppins" panose="02000000000000000000" pitchFamily="2" charset="0"/>
              </a:rPr>
              <a:t>01</a:t>
            </a:r>
            <a:endParaRPr lang="id-ID" sz="8800" b="1" dirty="0">
              <a:solidFill>
                <a:srgbClr val="3E73CA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9C2FA-4A55-48F4-BD02-C8003F8FA653}"/>
              </a:ext>
            </a:extLst>
          </p:cNvPr>
          <p:cNvSpPr txBox="1"/>
          <p:nvPr/>
        </p:nvSpPr>
        <p:spPr>
          <a:xfrm>
            <a:off x="622658" y="3300010"/>
            <a:ext cx="2836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Overview of the assigned topic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6233-82D4-47D3-BF4D-A218E4D37E3B}"/>
              </a:ext>
            </a:extLst>
          </p:cNvPr>
          <p:cNvSpPr txBox="1"/>
          <p:nvPr/>
        </p:nvSpPr>
        <p:spPr>
          <a:xfrm>
            <a:off x="3459109" y="2022737"/>
            <a:ext cx="13773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02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662BCF-CF7F-4C18-8316-9F93E3D48C49}"/>
              </a:ext>
            </a:extLst>
          </p:cNvPr>
          <p:cNvSpPr txBox="1"/>
          <p:nvPr/>
        </p:nvSpPr>
        <p:spPr>
          <a:xfrm>
            <a:off x="6314321" y="2022737"/>
            <a:ext cx="13773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03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0EABEC-64B3-4C59-8EF7-23EDBA16A18D}"/>
              </a:ext>
            </a:extLst>
          </p:cNvPr>
          <p:cNvSpPr txBox="1"/>
          <p:nvPr/>
        </p:nvSpPr>
        <p:spPr>
          <a:xfrm>
            <a:off x="9142071" y="2022737"/>
            <a:ext cx="13773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04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16" name="Text Box 10"/>
          <p:cNvSpPr txBox="1"/>
          <p:nvPr/>
        </p:nvSpPr>
        <p:spPr>
          <a:xfrm>
            <a:off x="622659" y="3946341"/>
            <a:ext cx="1970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Tổng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quan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về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chuyên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đề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chương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phát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phòng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chống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ARP Cache Poisoning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19C2FA-4A55-48F4-BD02-C8003F8FA653}"/>
              </a:ext>
            </a:extLst>
          </p:cNvPr>
          <p:cNvSpPr txBox="1"/>
          <p:nvPr/>
        </p:nvSpPr>
        <p:spPr>
          <a:xfrm>
            <a:off x="3470908" y="3300010"/>
            <a:ext cx="2785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Overview of the ARP Cache Poisoning attack</a:t>
            </a:r>
          </a:p>
        </p:txBody>
      </p:sp>
      <p:sp>
        <p:nvSpPr>
          <p:cNvPr id="18" name="Text Box 10"/>
          <p:cNvSpPr txBox="1"/>
          <p:nvPr/>
        </p:nvSpPr>
        <p:spPr>
          <a:xfrm>
            <a:off x="3468490" y="3946341"/>
            <a:ext cx="1970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Tìm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hiểu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phân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tích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thức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ARP Cache Poisoning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19C2FA-4A55-48F4-BD02-C8003F8FA653}"/>
              </a:ext>
            </a:extLst>
          </p:cNvPr>
          <p:cNvSpPr txBox="1"/>
          <p:nvPr/>
        </p:nvSpPr>
        <p:spPr>
          <a:xfrm>
            <a:off x="6256833" y="3300010"/>
            <a:ext cx="2715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Building an idea model, forming an experimental environment</a:t>
            </a:r>
          </a:p>
        </p:txBody>
      </p:sp>
      <p:sp>
        <p:nvSpPr>
          <p:cNvPr id="20" name="Text Box 10"/>
          <p:cNvSpPr txBox="1"/>
          <p:nvPr/>
        </p:nvSpPr>
        <p:spPr>
          <a:xfrm>
            <a:off x="6254415" y="4500339"/>
            <a:ext cx="1970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Xây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dựng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mô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ý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tưởng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thành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môi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trường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nghiệm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19C2FA-4A55-48F4-BD02-C8003F8FA653}"/>
              </a:ext>
            </a:extLst>
          </p:cNvPr>
          <p:cNvSpPr txBox="1"/>
          <p:nvPr/>
        </p:nvSpPr>
        <p:spPr>
          <a:xfrm>
            <a:off x="9142071" y="3300010"/>
            <a:ext cx="2744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experimental result of ARP Cache Poisoning detection &amp; prevention program</a:t>
            </a:r>
            <a:endParaRPr lang="en-US" sz="2000" dirty="0"/>
          </a:p>
        </p:txBody>
      </p:sp>
      <p:sp>
        <p:nvSpPr>
          <p:cNvPr id="32" name="Text Box 10"/>
          <p:cNvSpPr txBox="1"/>
          <p:nvPr/>
        </p:nvSpPr>
        <p:spPr>
          <a:xfrm>
            <a:off x="9142071" y="4500339"/>
            <a:ext cx="1970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Xây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dựng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mô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ý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tưởng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thành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môi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trường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nghiệm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8947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-29845" y="-26035"/>
            <a:ext cx="12261850" cy="6898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818515" y="974725"/>
            <a:ext cx="6680835" cy="5018405"/>
          </a:xfrm>
          <a:prstGeom prst="rect">
            <a:avLst/>
          </a:prstGeom>
          <a:blipFill rotWithShape="1">
            <a:blip r:embed="rId2">
              <a:alphaModFix amt="75000"/>
            </a:blip>
            <a:stretch>
              <a:fillRect r="-3000"/>
            </a:stretch>
          </a:blipFill>
          <a:ln>
            <a:noFill/>
          </a:ln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4224655" y="-26035"/>
            <a:ext cx="3733165" cy="68980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4224655" y="990712"/>
            <a:ext cx="7174865" cy="50190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316605" y="1706880"/>
            <a:ext cx="7339330" cy="3522345"/>
          </a:xfrm>
          <a:prstGeom prst="rect">
            <a:avLst/>
          </a:prstGeom>
          <a:noFill/>
          <a:ln w="57150">
            <a:solidFill>
              <a:srgbClr val="FFD03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9266555" y="2299970"/>
            <a:ext cx="904875" cy="845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4900" dirty="0">
                <a:solidFill>
                  <a:srgbClr val="FAD562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01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006975" y="3127375"/>
            <a:ext cx="54654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Times New Roman" panose="02020603050405020304" charset="0"/>
                <a:cs typeface="Times New Roman" panose="02020603050405020304" charset="0"/>
              </a:rPr>
              <a:t>Overview of the assigned topic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984615" y="3886835"/>
            <a:ext cx="1268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Tổng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quan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810250" y="4255135"/>
            <a:ext cx="422973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Về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chuyên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đề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chương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phát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phòng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chống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ARP Cache Poisoning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98805" y="943610"/>
            <a:ext cx="0" cy="591439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2758"/>
          <p:cNvSpPr/>
          <p:nvPr/>
        </p:nvSpPr>
        <p:spPr>
          <a:xfrm>
            <a:off x="144414" y="3337551"/>
            <a:ext cx="182880" cy="182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 panose="020B0403030403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27025" y="189865"/>
            <a:ext cx="348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Overview of the assigned topic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65760" y="588645"/>
            <a:ext cx="3418840" cy="381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4333086" y="1646208"/>
            <a:ext cx="1873251" cy="1876426"/>
            <a:chOff x="4149571" y="1470110"/>
            <a:chExt cx="1873251" cy="1876426"/>
          </a:xfrm>
        </p:grpSpPr>
        <p:sp>
          <p:nvSpPr>
            <p:cNvPr id="68" name="Shape 2728"/>
            <p:cNvSpPr/>
            <p:nvPr/>
          </p:nvSpPr>
          <p:spPr>
            <a:xfrm>
              <a:off x="4149571" y="1470110"/>
              <a:ext cx="1873251" cy="187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23"/>
                  </a:moveTo>
                  <a:cubicBezTo>
                    <a:pt x="21600" y="11878"/>
                    <a:pt x="20978" y="10307"/>
                    <a:pt x="19806" y="9137"/>
                  </a:cubicBezTo>
                  <a:cubicBezTo>
                    <a:pt x="10617" y="0"/>
                    <a:pt x="10617" y="0"/>
                    <a:pt x="10617" y="0"/>
                  </a:cubicBezTo>
                  <a:cubicBezTo>
                    <a:pt x="0" y="10599"/>
                    <a:pt x="0" y="10599"/>
                    <a:pt x="0" y="10599"/>
                  </a:cubicBezTo>
                  <a:cubicBezTo>
                    <a:pt x="9153" y="19773"/>
                    <a:pt x="9153" y="19773"/>
                    <a:pt x="9153" y="19773"/>
                  </a:cubicBezTo>
                  <a:cubicBezTo>
                    <a:pt x="10324" y="20942"/>
                    <a:pt x="11898" y="21600"/>
                    <a:pt x="135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3523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" name="Shape 2760"/>
            <p:cNvSpPr/>
            <p:nvPr/>
          </p:nvSpPr>
          <p:spPr>
            <a:xfrm>
              <a:off x="5168848" y="2495564"/>
              <a:ext cx="792508" cy="71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</a:t>
              </a:r>
            </a:p>
          </p:txBody>
        </p:sp>
        <p:sp>
          <p:nvSpPr>
            <p:cNvPr id="71" name="Shape 2740"/>
            <p:cNvSpPr/>
            <p:nvPr/>
          </p:nvSpPr>
          <p:spPr>
            <a:xfrm>
              <a:off x="4321021" y="1641558"/>
              <a:ext cx="577851" cy="577851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371438" y="1646208"/>
            <a:ext cx="1873251" cy="1876426"/>
            <a:chOff x="6187923" y="1470110"/>
            <a:chExt cx="1873251" cy="1876426"/>
          </a:xfrm>
        </p:grpSpPr>
        <p:sp>
          <p:nvSpPr>
            <p:cNvPr id="74" name="Shape 2730"/>
            <p:cNvSpPr/>
            <p:nvPr/>
          </p:nvSpPr>
          <p:spPr>
            <a:xfrm>
              <a:off x="6187923" y="1470110"/>
              <a:ext cx="1873251" cy="187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523"/>
                  </a:moveTo>
                  <a:cubicBezTo>
                    <a:pt x="0" y="11878"/>
                    <a:pt x="622" y="10307"/>
                    <a:pt x="1794" y="9137"/>
                  </a:cubicBezTo>
                  <a:cubicBezTo>
                    <a:pt x="10983" y="0"/>
                    <a:pt x="10983" y="0"/>
                    <a:pt x="10983" y="0"/>
                  </a:cubicBezTo>
                  <a:cubicBezTo>
                    <a:pt x="21600" y="10599"/>
                    <a:pt x="21600" y="10599"/>
                    <a:pt x="21600" y="10599"/>
                  </a:cubicBezTo>
                  <a:cubicBezTo>
                    <a:pt x="12447" y="19773"/>
                    <a:pt x="12447" y="19773"/>
                    <a:pt x="12447" y="19773"/>
                  </a:cubicBezTo>
                  <a:cubicBezTo>
                    <a:pt x="11276" y="20942"/>
                    <a:pt x="9702" y="21600"/>
                    <a:pt x="8054" y="21600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0" y="13523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Shape 2761"/>
            <p:cNvSpPr/>
            <p:nvPr/>
          </p:nvSpPr>
          <p:spPr>
            <a:xfrm>
              <a:off x="6249836" y="2495564"/>
              <a:ext cx="792508" cy="7689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D</a:t>
              </a:r>
            </a:p>
          </p:txBody>
        </p:sp>
        <p:sp>
          <p:nvSpPr>
            <p:cNvPr id="77" name="Shape 2732"/>
            <p:cNvSpPr/>
            <p:nvPr/>
          </p:nvSpPr>
          <p:spPr>
            <a:xfrm>
              <a:off x="7311873" y="1641558"/>
              <a:ext cx="577851" cy="577851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33086" y="3684559"/>
            <a:ext cx="1873251" cy="1876426"/>
            <a:chOff x="4149571" y="3508461"/>
            <a:chExt cx="1873251" cy="1876426"/>
          </a:xfrm>
        </p:grpSpPr>
        <p:sp>
          <p:nvSpPr>
            <p:cNvPr id="80" name="Shape 2729"/>
            <p:cNvSpPr/>
            <p:nvPr/>
          </p:nvSpPr>
          <p:spPr>
            <a:xfrm>
              <a:off x="4149571" y="3508461"/>
              <a:ext cx="1873251" cy="187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041"/>
                  </a:moveTo>
                  <a:cubicBezTo>
                    <a:pt x="21600" y="9685"/>
                    <a:pt x="20978" y="11257"/>
                    <a:pt x="19806" y="12426"/>
                  </a:cubicBezTo>
                  <a:cubicBezTo>
                    <a:pt x="10617" y="21600"/>
                    <a:pt x="10617" y="21600"/>
                    <a:pt x="10617" y="21600"/>
                  </a:cubicBezTo>
                  <a:cubicBezTo>
                    <a:pt x="0" y="10964"/>
                    <a:pt x="0" y="10964"/>
                    <a:pt x="0" y="10964"/>
                  </a:cubicBezTo>
                  <a:cubicBezTo>
                    <a:pt x="9153" y="1791"/>
                    <a:pt x="9153" y="1791"/>
                    <a:pt x="9153" y="1791"/>
                  </a:cubicBezTo>
                  <a:cubicBezTo>
                    <a:pt x="10324" y="658"/>
                    <a:pt x="11898" y="0"/>
                    <a:pt x="13546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041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Shape 2762"/>
            <p:cNvSpPr/>
            <p:nvPr/>
          </p:nvSpPr>
          <p:spPr>
            <a:xfrm>
              <a:off x="5168848" y="3594319"/>
              <a:ext cx="792508" cy="7689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E</a:t>
              </a:r>
            </a:p>
          </p:txBody>
        </p:sp>
        <p:sp>
          <p:nvSpPr>
            <p:cNvPr id="83" name="Shape 2744"/>
            <p:cNvSpPr/>
            <p:nvPr/>
          </p:nvSpPr>
          <p:spPr>
            <a:xfrm>
              <a:off x="4321021" y="4632410"/>
              <a:ext cx="577851" cy="577851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99506" y="1645667"/>
            <a:ext cx="2519134" cy="1446530"/>
            <a:chOff x="1402927" y="2220559"/>
            <a:chExt cx="2519134" cy="1446530"/>
          </a:xfrm>
        </p:grpSpPr>
        <p:sp>
          <p:nvSpPr>
            <p:cNvPr id="56" name="Text Placeholder 2"/>
            <p:cNvSpPr txBox="1"/>
            <p:nvPr/>
          </p:nvSpPr>
          <p:spPr>
            <a:xfrm>
              <a:off x="1908601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000" b="1" dirty="0">
                  <a:solidFill>
                    <a:schemeClr val="accent1"/>
                  </a:solidFill>
                  <a:latin typeface="Source Sans Pro" charset="0"/>
                  <a:ea typeface="Roboto Black" panose="02000000000000000000" pitchFamily="2" charset="0"/>
                  <a:cs typeface="Roboto Black" panose="02000000000000000000" pitchFamily="2" charset="0"/>
                </a:rPr>
                <a:t>Search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02927" y="2559649"/>
              <a:ext cx="2415540" cy="11074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charset="0"/>
                  <a:ea typeface="Roboto Light" panose="02000000000000000000" pitchFamily="2" charset="0"/>
                  <a:cs typeface="Times New Roman" panose="02020603050405020304" charset="0"/>
                </a:rPr>
                <a:t>Tìm hiểu tổng quan về hình thức tấn công, mục tiêu và dấu hiệu nhận biết. 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99506" y="4244945"/>
            <a:ext cx="2519134" cy="1446530"/>
            <a:chOff x="1402927" y="2220559"/>
            <a:chExt cx="2519134" cy="1446530"/>
          </a:xfrm>
        </p:grpSpPr>
        <p:sp>
          <p:nvSpPr>
            <p:cNvPr id="62" name="Text Placeholder 2"/>
            <p:cNvSpPr txBox="1"/>
            <p:nvPr/>
          </p:nvSpPr>
          <p:spPr>
            <a:xfrm>
              <a:off x="1908601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000" b="1" dirty="0">
                  <a:solidFill>
                    <a:schemeClr val="accent3"/>
                  </a:solidFill>
                  <a:latin typeface="Source Sans Pro" charset="0"/>
                  <a:ea typeface="Roboto Black" panose="02000000000000000000" pitchFamily="2" charset="0"/>
                  <a:cs typeface="Roboto Black" panose="02000000000000000000" pitchFamily="2" charset="0"/>
                </a:rPr>
                <a:t>Exploit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02927" y="2559649"/>
              <a:ext cx="2415540" cy="11074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charset="0"/>
                  <a:ea typeface="Roboto Light" panose="02000000000000000000" pitchFamily="2" charset="0"/>
                  <a:cs typeface="Times New Roman" panose="02020603050405020304" charset="0"/>
                </a:rPr>
                <a:t>Khai thác ý tưởng phòng chống, phân tích và xây dựng môi trường thực nghiệm.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08226" y="1645777"/>
            <a:ext cx="2443340" cy="1446713"/>
            <a:chOff x="1594279" y="2220559"/>
            <a:chExt cx="2443340" cy="1446713"/>
          </a:xfrm>
        </p:grpSpPr>
        <p:sp>
          <p:nvSpPr>
            <p:cNvPr id="59" name="Text Placeholder 2"/>
            <p:cNvSpPr txBox="1"/>
            <p:nvPr/>
          </p:nvSpPr>
          <p:spPr>
            <a:xfrm>
              <a:off x="1594279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b="1" dirty="0">
                  <a:solidFill>
                    <a:schemeClr val="accent2"/>
                  </a:solidFill>
                  <a:latin typeface="Source Sans Pro" charset="0"/>
                  <a:ea typeface="Roboto Black" panose="02000000000000000000" pitchFamily="2" charset="0"/>
                  <a:cs typeface="Roboto Black" panose="02000000000000000000" pitchFamily="2" charset="0"/>
                </a:rPr>
                <a:t>Deployment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79271" y="2559832"/>
              <a:ext cx="2358348" cy="11074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charset="0"/>
                  <a:ea typeface="Roboto Light" panose="02000000000000000000" pitchFamily="2" charset="0"/>
                  <a:cs typeface="Times New Roman" panose="02020603050405020304" charset="0"/>
                </a:rPr>
                <a:t>Triển khai xây dựng chương trình phòng chống, thực nghiệm và phân tích kết quả.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708523" y="4245086"/>
            <a:ext cx="2443340" cy="1446713"/>
            <a:chOff x="1594279" y="2220559"/>
            <a:chExt cx="2443340" cy="1446713"/>
          </a:xfrm>
        </p:grpSpPr>
        <p:sp>
          <p:nvSpPr>
            <p:cNvPr id="65" name="Text Placeholder 2"/>
            <p:cNvSpPr txBox="1"/>
            <p:nvPr/>
          </p:nvSpPr>
          <p:spPr>
            <a:xfrm>
              <a:off x="1594279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b="1" dirty="0">
                  <a:solidFill>
                    <a:srgbClr val="00B050"/>
                  </a:solidFill>
                  <a:latin typeface="Source Sans Pro" charset="0"/>
                  <a:ea typeface="Roboto Black" panose="02000000000000000000" pitchFamily="2" charset="0"/>
                  <a:cs typeface="Roboto Black" panose="02000000000000000000" pitchFamily="2" charset="0"/>
                </a:rPr>
                <a:t>Assessment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79271" y="2559832"/>
              <a:ext cx="2358348" cy="11074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charset="0"/>
                  <a:ea typeface="Roboto Light" panose="02000000000000000000" pitchFamily="2" charset="0"/>
                  <a:cs typeface="Times New Roman" panose="02020603050405020304" charset="0"/>
                </a:rPr>
                <a:t>Đánh giá kết quả sau thực nghiệm, phân tích hướng phát triển cho chương trình.</a:t>
              </a:r>
            </a:p>
          </p:txBody>
        </p:sp>
      </p:grpSp>
      <p:sp>
        <p:nvSpPr>
          <p:cNvPr id="102" name="Shape 2618"/>
          <p:cNvSpPr/>
          <p:nvPr/>
        </p:nvSpPr>
        <p:spPr>
          <a:xfrm>
            <a:off x="7644765" y="1985010"/>
            <a:ext cx="279400" cy="260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 panose="020B0403030403020204" pitchFamily="34" charset="0"/>
            </a:endParaRPr>
          </a:p>
        </p:txBody>
      </p:sp>
      <p:sp>
        <p:nvSpPr>
          <p:cNvPr id="34" name="Shape 2550"/>
          <p:cNvSpPr/>
          <p:nvPr/>
        </p:nvSpPr>
        <p:spPr>
          <a:xfrm>
            <a:off x="4653969" y="497748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 panose="020B0403030403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371590" y="3684270"/>
            <a:ext cx="1873250" cy="1875790"/>
            <a:chOff x="10034" y="5802"/>
            <a:chExt cx="2950" cy="2954"/>
          </a:xfrm>
        </p:grpSpPr>
        <p:grpSp>
          <p:nvGrpSpPr>
            <p:cNvPr id="85" name="Group 84"/>
            <p:cNvGrpSpPr/>
            <p:nvPr/>
          </p:nvGrpSpPr>
          <p:grpSpPr>
            <a:xfrm>
              <a:off x="10034" y="5802"/>
              <a:ext cx="2950" cy="2955"/>
              <a:chOff x="6187923" y="3508461"/>
              <a:chExt cx="1873251" cy="1876426"/>
            </a:xfrm>
            <a:solidFill>
              <a:srgbClr val="00B050"/>
            </a:solidFill>
          </p:grpSpPr>
          <p:sp>
            <p:nvSpPr>
              <p:cNvPr id="86" name="Shape 2731"/>
              <p:cNvSpPr/>
              <p:nvPr/>
            </p:nvSpPr>
            <p:spPr>
              <a:xfrm>
                <a:off x="6187923" y="3508461"/>
                <a:ext cx="1873251" cy="1876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041"/>
                    </a:moveTo>
                    <a:cubicBezTo>
                      <a:pt x="0" y="9685"/>
                      <a:pt x="622" y="11257"/>
                      <a:pt x="1794" y="12426"/>
                    </a:cubicBezTo>
                    <a:cubicBezTo>
                      <a:pt x="10983" y="21600"/>
                      <a:pt x="10983" y="21600"/>
                      <a:pt x="10983" y="21600"/>
                    </a:cubicBezTo>
                    <a:cubicBezTo>
                      <a:pt x="21600" y="10964"/>
                      <a:pt x="21600" y="10964"/>
                      <a:pt x="21600" y="10964"/>
                    </a:cubicBezTo>
                    <a:cubicBezTo>
                      <a:pt x="12447" y="1791"/>
                      <a:pt x="12447" y="1791"/>
                      <a:pt x="12447" y="1791"/>
                    </a:cubicBezTo>
                    <a:cubicBezTo>
                      <a:pt x="11276" y="658"/>
                      <a:pt x="9702" y="0"/>
                      <a:pt x="805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8041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" name="Shape 2763"/>
              <p:cNvSpPr/>
              <p:nvPr/>
            </p:nvSpPr>
            <p:spPr>
              <a:xfrm>
                <a:off x="6249836" y="3594319"/>
                <a:ext cx="792508" cy="768985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5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dirty="0"/>
                  <a:t>A</a:t>
                </a:r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7311873" y="4632410"/>
                <a:ext cx="577851" cy="577851"/>
                <a:chOff x="7311873" y="4632410"/>
                <a:chExt cx="577851" cy="577851"/>
              </a:xfrm>
              <a:grpFill/>
            </p:grpSpPr>
            <p:sp>
              <p:nvSpPr>
                <p:cNvPr id="89" name="Shape 2736"/>
                <p:cNvSpPr/>
                <p:nvPr/>
              </p:nvSpPr>
              <p:spPr>
                <a:xfrm>
                  <a:off x="7311873" y="4632410"/>
                  <a:ext cx="577851" cy="5778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" name="Shape 2784"/>
                <p:cNvSpPr/>
                <p:nvPr/>
              </p:nvSpPr>
              <p:spPr>
                <a:xfrm>
                  <a:off x="7461134" y="4802046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353" y="11229"/>
                      </a:moveTo>
                      <a:lnTo>
                        <a:pt x="20356" y="11234"/>
                      </a:lnTo>
                      <a:lnTo>
                        <a:pt x="11029" y="16143"/>
                      </a:lnTo>
                      <a:lnTo>
                        <a:pt x="11026" y="16138"/>
                      </a:lnTo>
                      <a:cubicBezTo>
                        <a:pt x="10957" y="16174"/>
                        <a:pt x="10883" y="16200"/>
                        <a:pt x="10800" y="16200"/>
                      </a:cubicBezTo>
                      <a:cubicBezTo>
                        <a:pt x="10717" y="16200"/>
                        <a:pt x="10643" y="16174"/>
                        <a:pt x="10574" y="16138"/>
                      </a:cubicBezTo>
                      <a:lnTo>
                        <a:pt x="10571" y="16143"/>
                      </a:lnTo>
                      <a:lnTo>
                        <a:pt x="1244" y="11234"/>
                      </a:lnTo>
                      <a:lnTo>
                        <a:pt x="1247" y="11229"/>
                      </a:lnTo>
                      <a:cubicBezTo>
                        <a:pt x="1091" y="11147"/>
                        <a:pt x="982" y="10988"/>
                        <a:pt x="982" y="10800"/>
                      </a:cubicBezTo>
                      <a:cubicBezTo>
                        <a:pt x="982" y="10612"/>
                        <a:pt x="1091" y="10453"/>
                        <a:pt x="1247" y="10371"/>
                      </a:cubicBezTo>
                      <a:lnTo>
                        <a:pt x="1244" y="10366"/>
                      </a:lnTo>
                      <a:lnTo>
                        <a:pt x="3562" y="9146"/>
                      </a:lnTo>
                      <a:lnTo>
                        <a:pt x="10113" y="12594"/>
                      </a:lnTo>
                      <a:lnTo>
                        <a:pt x="10117" y="12588"/>
                      </a:lnTo>
                      <a:cubicBezTo>
                        <a:pt x="10322" y="12697"/>
                        <a:pt x="10552" y="12764"/>
                        <a:pt x="10800" y="12764"/>
                      </a:cubicBezTo>
                      <a:cubicBezTo>
                        <a:pt x="11048" y="12764"/>
                        <a:pt x="11278" y="12697"/>
                        <a:pt x="11483" y="12588"/>
                      </a:cubicBezTo>
                      <a:lnTo>
                        <a:pt x="11486" y="12594"/>
                      </a:lnTo>
                      <a:lnTo>
                        <a:pt x="18038" y="9146"/>
                      </a:lnTo>
                      <a:lnTo>
                        <a:pt x="20356" y="10366"/>
                      </a:lnTo>
                      <a:lnTo>
                        <a:pt x="20353" y="10371"/>
                      </a:lnTo>
                      <a:cubicBezTo>
                        <a:pt x="20509" y="10453"/>
                        <a:pt x="20618" y="10612"/>
                        <a:pt x="20618" y="10800"/>
                      </a:cubicBezTo>
                      <a:cubicBezTo>
                        <a:pt x="20618" y="10988"/>
                        <a:pt x="20509" y="11147"/>
                        <a:pt x="20353" y="11229"/>
                      </a:cubicBezTo>
                      <a:moveTo>
                        <a:pt x="20356" y="14784"/>
                      </a:moveTo>
                      <a:lnTo>
                        <a:pt x="20353" y="14790"/>
                      </a:lnTo>
                      <a:cubicBezTo>
                        <a:pt x="20509" y="14872"/>
                        <a:pt x="20618" y="15030"/>
                        <a:pt x="20618" y="15218"/>
                      </a:cubicBezTo>
                      <a:cubicBezTo>
                        <a:pt x="20618" y="15407"/>
                        <a:pt x="20509" y="15565"/>
                        <a:pt x="20353" y="15647"/>
                      </a:cubicBezTo>
                      <a:lnTo>
                        <a:pt x="20356" y="15653"/>
                      </a:lnTo>
                      <a:lnTo>
                        <a:pt x="11029" y="20562"/>
                      </a:lnTo>
                      <a:lnTo>
                        <a:pt x="11026" y="20556"/>
                      </a:lnTo>
                      <a:cubicBezTo>
                        <a:pt x="10957" y="20592"/>
                        <a:pt x="10883" y="20618"/>
                        <a:pt x="10800" y="20618"/>
                      </a:cubicBezTo>
                      <a:cubicBezTo>
                        <a:pt x="10717" y="20618"/>
                        <a:pt x="10643" y="20592"/>
                        <a:pt x="10574" y="20556"/>
                      </a:cubicBezTo>
                      <a:lnTo>
                        <a:pt x="10571" y="20562"/>
                      </a:lnTo>
                      <a:lnTo>
                        <a:pt x="1244" y="15653"/>
                      </a:lnTo>
                      <a:lnTo>
                        <a:pt x="1247" y="15647"/>
                      </a:lnTo>
                      <a:cubicBezTo>
                        <a:pt x="1091" y="15565"/>
                        <a:pt x="982" y="15407"/>
                        <a:pt x="982" y="15218"/>
                      </a:cubicBezTo>
                      <a:cubicBezTo>
                        <a:pt x="982" y="15030"/>
                        <a:pt x="1091" y="14872"/>
                        <a:pt x="1247" y="14790"/>
                      </a:cubicBezTo>
                      <a:lnTo>
                        <a:pt x="1244" y="14784"/>
                      </a:lnTo>
                      <a:lnTo>
                        <a:pt x="3562" y="13564"/>
                      </a:lnTo>
                      <a:lnTo>
                        <a:pt x="10113" y="17012"/>
                      </a:lnTo>
                      <a:lnTo>
                        <a:pt x="10117" y="17006"/>
                      </a:lnTo>
                      <a:cubicBezTo>
                        <a:pt x="10322" y="17115"/>
                        <a:pt x="10552" y="17182"/>
                        <a:pt x="10800" y="17182"/>
                      </a:cubicBezTo>
                      <a:cubicBezTo>
                        <a:pt x="11048" y="17182"/>
                        <a:pt x="11278" y="17115"/>
                        <a:pt x="11483" y="17006"/>
                      </a:cubicBezTo>
                      <a:lnTo>
                        <a:pt x="11486" y="17012"/>
                      </a:lnTo>
                      <a:lnTo>
                        <a:pt x="18038" y="13564"/>
                      </a:lnTo>
                      <a:cubicBezTo>
                        <a:pt x="18038" y="13564"/>
                        <a:pt x="20356" y="14784"/>
                        <a:pt x="20356" y="14784"/>
                      </a:cubicBezTo>
                      <a:close/>
                      <a:moveTo>
                        <a:pt x="1244" y="6816"/>
                      </a:moveTo>
                      <a:lnTo>
                        <a:pt x="1247" y="6811"/>
                      </a:lnTo>
                      <a:cubicBezTo>
                        <a:pt x="1091" y="6728"/>
                        <a:pt x="982" y="6570"/>
                        <a:pt x="982" y="6382"/>
                      </a:cubicBezTo>
                      <a:cubicBezTo>
                        <a:pt x="982" y="6194"/>
                        <a:pt x="1091" y="6035"/>
                        <a:pt x="1247" y="5953"/>
                      </a:cubicBezTo>
                      <a:lnTo>
                        <a:pt x="1244" y="5947"/>
                      </a:lnTo>
                      <a:lnTo>
                        <a:pt x="10571" y="1038"/>
                      </a:lnTo>
                      <a:lnTo>
                        <a:pt x="10574" y="1044"/>
                      </a:lnTo>
                      <a:cubicBezTo>
                        <a:pt x="10643" y="1008"/>
                        <a:pt x="10717" y="982"/>
                        <a:pt x="10800" y="982"/>
                      </a:cubicBezTo>
                      <a:cubicBezTo>
                        <a:pt x="10883" y="982"/>
                        <a:pt x="10957" y="1008"/>
                        <a:pt x="11026" y="1044"/>
                      </a:cubicBezTo>
                      <a:lnTo>
                        <a:pt x="11029" y="1038"/>
                      </a:lnTo>
                      <a:lnTo>
                        <a:pt x="20356" y="5947"/>
                      </a:lnTo>
                      <a:lnTo>
                        <a:pt x="20353" y="5953"/>
                      </a:lnTo>
                      <a:cubicBezTo>
                        <a:pt x="20509" y="6035"/>
                        <a:pt x="20618" y="6194"/>
                        <a:pt x="20618" y="6382"/>
                      </a:cubicBezTo>
                      <a:cubicBezTo>
                        <a:pt x="20618" y="6570"/>
                        <a:pt x="20509" y="6728"/>
                        <a:pt x="20353" y="6811"/>
                      </a:cubicBezTo>
                      <a:lnTo>
                        <a:pt x="20356" y="6816"/>
                      </a:lnTo>
                      <a:lnTo>
                        <a:pt x="11029" y="11725"/>
                      </a:lnTo>
                      <a:lnTo>
                        <a:pt x="11026" y="11720"/>
                      </a:lnTo>
                      <a:cubicBezTo>
                        <a:pt x="10957" y="11756"/>
                        <a:pt x="10883" y="11782"/>
                        <a:pt x="10800" y="11782"/>
                      </a:cubicBezTo>
                      <a:cubicBezTo>
                        <a:pt x="10717" y="11782"/>
                        <a:pt x="10643" y="11756"/>
                        <a:pt x="10574" y="11720"/>
                      </a:cubicBezTo>
                      <a:lnTo>
                        <a:pt x="10571" y="11725"/>
                      </a:lnTo>
                      <a:cubicBezTo>
                        <a:pt x="10571" y="11725"/>
                        <a:pt x="1244" y="6816"/>
                        <a:pt x="1244" y="6816"/>
                      </a:cubicBezTo>
                      <a:close/>
                      <a:moveTo>
                        <a:pt x="21600" y="10800"/>
                      </a:moveTo>
                      <a:cubicBezTo>
                        <a:pt x="21600" y="10234"/>
                        <a:pt x="21278" y="9749"/>
                        <a:pt x="20810" y="9503"/>
                      </a:cubicBezTo>
                      <a:lnTo>
                        <a:pt x="20813" y="9497"/>
                      </a:lnTo>
                      <a:lnTo>
                        <a:pt x="19092" y="8591"/>
                      </a:lnTo>
                      <a:lnTo>
                        <a:pt x="20813" y="7685"/>
                      </a:lnTo>
                      <a:lnTo>
                        <a:pt x="20810" y="7679"/>
                      </a:lnTo>
                      <a:cubicBezTo>
                        <a:pt x="21278" y="7433"/>
                        <a:pt x="21600" y="6948"/>
                        <a:pt x="21600" y="6382"/>
                      </a:cubicBezTo>
                      <a:cubicBezTo>
                        <a:pt x="21600" y="5816"/>
                        <a:pt x="21278" y="5331"/>
                        <a:pt x="20810" y="5085"/>
                      </a:cubicBezTo>
                      <a:lnTo>
                        <a:pt x="20813" y="5079"/>
                      </a:lnTo>
                      <a:lnTo>
                        <a:pt x="11486" y="170"/>
                      </a:lnTo>
                      <a:lnTo>
                        <a:pt x="11483" y="175"/>
                      </a:lnTo>
                      <a:cubicBezTo>
                        <a:pt x="11278" y="67"/>
                        <a:pt x="11048" y="0"/>
                        <a:pt x="10800" y="0"/>
                      </a:cubicBezTo>
                      <a:cubicBezTo>
                        <a:pt x="10552" y="0"/>
                        <a:pt x="10322" y="67"/>
                        <a:pt x="10117" y="175"/>
                      </a:cubicBezTo>
                      <a:lnTo>
                        <a:pt x="10113" y="170"/>
                      </a:lnTo>
                      <a:lnTo>
                        <a:pt x="786" y="5079"/>
                      </a:lnTo>
                      <a:lnTo>
                        <a:pt x="790" y="5085"/>
                      </a:lnTo>
                      <a:cubicBezTo>
                        <a:pt x="322" y="5331"/>
                        <a:pt x="0" y="5816"/>
                        <a:pt x="0" y="6382"/>
                      </a:cubicBezTo>
                      <a:cubicBezTo>
                        <a:pt x="0" y="6948"/>
                        <a:pt x="322" y="7433"/>
                        <a:pt x="790" y="7679"/>
                      </a:cubicBezTo>
                      <a:lnTo>
                        <a:pt x="786" y="7685"/>
                      </a:lnTo>
                      <a:lnTo>
                        <a:pt x="2508" y="8591"/>
                      </a:lnTo>
                      <a:lnTo>
                        <a:pt x="786" y="9497"/>
                      </a:lnTo>
                      <a:lnTo>
                        <a:pt x="790" y="9503"/>
                      </a:lnTo>
                      <a:cubicBezTo>
                        <a:pt x="322" y="9749"/>
                        <a:pt x="0" y="10234"/>
                        <a:pt x="0" y="10800"/>
                      </a:cubicBezTo>
                      <a:cubicBezTo>
                        <a:pt x="0" y="11366"/>
                        <a:pt x="322" y="11851"/>
                        <a:pt x="790" y="12097"/>
                      </a:cubicBezTo>
                      <a:lnTo>
                        <a:pt x="786" y="12103"/>
                      </a:lnTo>
                      <a:lnTo>
                        <a:pt x="2508" y="13009"/>
                      </a:lnTo>
                      <a:lnTo>
                        <a:pt x="786" y="13915"/>
                      </a:lnTo>
                      <a:lnTo>
                        <a:pt x="790" y="13921"/>
                      </a:lnTo>
                      <a:cubicBezTo>
                        <a:pt x="322" y="14167"/>
                        <a:pt x="0" y="14652"/>
                        <a:pt x="0" y="15218"/>
                      </a:cubicBezTo>
                      <a:cubicBezTo>
                        <a:pt x="0" y="15784"/>
                        <a:pt x="322" y="16269"/>
                        <a:pt x="790" y="16515"/>
                      </a:cubicBezTo>
                      <a:lnTo>
                        <a:pt x="786" y="16521"/>
                      </a:lnTo>
                      <a:lnTo>
                        <a:pt x="10113" y="21430"/>
                      </a:lnTo>
                      <a:lnTo>
                        <a:pt x="10117" y="21425"/>
                      </a:lnTo>
                      <a:cubicBezTo>
                        <a:pt x="10322" y="21533"/>
                        <a:pt x="10552" y="21600"/>
                        <a:pt x="10800" y="21600"/>
                      </a:cubicBezTo>
                      <a:cubicBezTo>
                        <a:pt x="11048" y="21600"/>
                        <a:pt x="11278" y="21533"/>
                        <a:pt x="11483" y="21425"/>
                      </a:cubicBezTo>
                      <a:lnTo>
                        <a:pt x="11486" y="21430"/>
                      </a:lnTo>
                      <a:lnTo>
                        <a:pt x="20813" y="16521"/>
                      </a:lnTo>
                      <a:lnTo>
                        <a:pt x="20810" y="16515"/>
                      </a:lnTo>
                      <a:cubicBezTo>
                        <a:pt x="21278" y="16269"/>
                        <a:pt x="21600" y="15784"/>
                        <a:pt x="21600" y="15218"/>
                      </a:cubicBezTo>
                      <a:cubicBezTo>
                        <a:pt x="21600" y="14652"/>
                        <a:pt x="21278" y="14167"/>
                        <a:pt x="20810" y="13921"/>
                      </a:cubicBezTo>
                      <a:lnTo>
                        <a:pt x="20813" y="13915"/>
                      </a:lnTo>
                      <a:lnTo>
                        <a:pt x="19092" y="13009"/>
                      </a:lnTo>
                      <a:lnTo>
                        <a:pt x="20813" y="12103"/>
                      </a:lnTo>
                      <a:lnTo>
                        <a:pt x="20810" y="12097"/>
                      </a:lnTo>
                      <a:cubicBezTo>
                        <a:pt x="21278" y="11851"/>
                        <a:pt x="21600" y="11366"/>
                        <a:pt x="21600" y="10800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600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500">
                    <a:solidFill>
                      <a:schemeClr val="tx2"/>
                    </a:solidFill>
                    <a:latin typeface="Source Sans Pro Light" panose="020B0403030403020204" pitchFamily="34" charset="0"/>
                    <a:ea typeface="Source Sans Pro Light" panose="020B0403030403020204" pitchFamily="34" charset="0"/>
                    <a:cs typeface="Source Sans Pro Light" panose="020B0403030403020204" pitchFamily="34" charset="0"/>
                  </a:endParaRPr>
                </a:p>
              </p:txBody>
            </p:sp>
          </p:grpSp>
        </p:grpSp>
        <p:sp>
          <p:nvSpPr>
            <p:cNvPr id="3" name="Shape 2736"/>
            <p:cNvSpPr/>
            <p:nvPr/>
          </p:nvSpPr>
          <p:spPr>
            <a:xfrm>
              <a:off x="11804" y="7572"/>
              <a:ext cx="910" cy="910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Shape 2582"/>
            <p:cNvSpPr/>
            <p:nvPr/>
          </p:nvSpPr>
          <p:spPr>
            <a:xfrm>
              <a:off x="12039" y="7807"/>
              <a:ext cx="440" cy="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4419"/>
                  </a:moveTo>
                  <a:lnTo>
                    <a:pt x="9327" y="4419"/>
                  </a:lnTo>
                  <a:cubicBezTo>
                    <a:pt x="9056" y="4419"/>
                    <a:pt x="8836" y="4638"/>
                    <a:pt x="8836" y="4909"/>
                  </a:cubicBezTo>
                  <a:cubicBezTo>
                    <a:pt x="8836" y="5181"/>
                    <a:pt x="9056" y="5400"/>
                    <a:pt x="9327" y="5400"/>
                  </a:cubicBezTo>
                  <a:lnTo>
                    <a:pt x="18164" y="5400"/>
                  </a:lnTo>
                  <a:cubicBezTo>
                    <a:pt x="18435" y="5400"/>
                    <a:pt x="18655" y="5181"/>
                    <a:pt x="18655" y="4909"/>
                  </a:cubicBezTo>
                  <a:cubicBezTo>
                    <a:pt x="18655" y="4638"/>
                    <a:pt x="18435" y="4419"/>
                    <a:pt x="18164" y="4419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8164" y="10310"/>
                  </a:moveTo>
                  <a:lnTo>
                    <a:pt x="9327" y="10310"/>
                  </a:lnTo>
                  <a:cubicBezTo>
                    <a:pt x="9056" y="10310"/>
                    <a:pt x="8836" y="10529"/>
                    <a:pt x="8836" y="10800"/>
                  </a:cubicBezTo>
                  <a:cubicBezTo>
                    <a:pt x="8836" y="11072"/>
                    <a:pt x="9056" y="11291"/>
                    <a:pt x="9327" y="11291"/>
                  </a:cubicBezTo>
                  <a:lnTo>
                    <a:pt x="18164" y="11291"/>
                  </a:lnTo>
                  <a:cubicBezTo>
                    <a:pt x="18435" y="11291"/>
                    <a:pt x="18655" y="11072"/>
                    <a:pt x="18655" y="10800"/>
                  </a:cubicBezTo>
                  <a:cubicBezTo>
                    <a:pt x="18655" y="10529"/>
                    <a:pt x="18435" y="10310"/>
                    <a:pt x="18164" y="10310"/>
                  </a:cubicBezTo>
                  <a:moveTo>
                    <a:pt x="5445" y="16155"/>
                  </a:moveTo>
                  <a:lnTo>
                    <a:pt x="4909" y="14728"/>
                  </a:lnTo>
                  <a:lnTo>
                    <a:pt x="4374" y="16155"/>
                  </a:lnTo>
                  <a:lnTo>
                    <a:pt x="2945" y="16155"/>
                  </a:lnTo>
                  <a:lnTo>
                    <a:pt x="4106" y="17048"/>
                  </a:lnTo>
                  <a:lnTo>
                    <a:pt x="3571" y="18655"/>
                  </a:lnTo>
                  <a:lnTo>
                    <a:pt x="4909" y="17673"/>
                  </a:lnTo>
                  <a:lnTo>
                    <a:pt x="6248" y="18655"/>
                  </a:lnTo>
                  <a:lnTo>
                    <a:pt x="5713" y="17048"/>
                  </a:lnTo>
                  <a:lnTo>
                    <a:pt x="6873" y="16155"/>
                  </a:lnTo>
                  <a:cubicBezTo>
                    <a:pt x="6873" y="16155"/>
                    <a:pt x="5445" y="16155"/>
                    <a:pt x="5445" y="16155"/>
                  </a:cubicBezTo>
                  <a:close/>
                  <a:moveTo>
                    <a:pt x="4909" y="8836"/>
                  </a:moveTo>
                  <a:lnTo>
                    <a:pt x="4374" y="10265"/>
                  </a:lnTo>
                  <a:lnTo>
                    <a:pt x="2945" y="10265"/>
                  </a:lnTo>
                  <a:lnTo>
                    <a:pt x="4106" y="11157"/>
                  </a:lnTo>
                  <a:lnTo>
                    <a:pt x="3571" y="12764"/>
                  </a:lnTo>
                  <a:lnTo>
                    <a:pt x="4909" y="11782"/>
                  </a:lnTo>
                  <a:lnTo>
                    <a:pt x="6248" y="12764"/>
                  </a:lnTo>
                  <a:lnTo>
                    <a:pt x="5713" y="11157"/>
                  </a:lnTo>
                  <a:lnTo>
                    <a:pt x="6873" y="10265"/>
                  </a:lnTo>
                  <a:lnTo>
                    <a:pt x="5445" y="10265"/>
                  </a:lnTo>
                  <a:cubicBezTo>
                    <a:pt x="5445" y="10265"/>
                    <a:pt x="4909" y="8836"/>
                    <a:pt x="4909" y="8836"/>
                  </a:cubicBezTo>
                  <a:close/>
                  <a:moveTo>
                    <a:pt x="4909" y="2945"/>
                  </a:moveTo>
                  <a:lnTo>
                    <a:pt x="4374" y="4374"/>
                  </a:lnTo>
                  <a:lnTo>
                    <a:pt x="2945" y="4374"/>
                  </a:lnTo>
                  <a:lnTo>
                    <a:pt x="4106" y="5266"/>
                  </a:lnTo>
                  <a:lnTo>
                    <a:pt x="3571" y="6873"/>
                  </a:lnTo>
                  <a:lnTo>
                    <a:pt x="4909" y="5891"/>
                  </a:lnTo>
                  <a:lnTo>
                    <a:pt x="6248" y="6873"/>
                  </a:lnTo>
                  <a:lnTo>
                    <a:pt x="5713" y="5266"/>
                  </a:lnTo>
                  <a:lnTo>
                    <a:pt x="6873" y="4374"/>
                  </a:lnTo>
                  <a:lnTo>
                    <a:pt x="5445" y="4374"/>
                  </a:lnTo>
                  <a:cubicBezTo>
                    <a:pt x="5445" y="4374"/>
                    <a:pt x="4909" y="2945"/>
                    <a:pt x="4909" y="2945"/>
                  </a:cubicBezTo>
                  <a:close/>
                  <a:moveTo>
                    <a:pt x="18164" y="16200"/>
                  </a:moveTo>
                  <a:lnTo>
                    <a:pt x="9327" y="16200"/>
                  </a:lnTo>
                  <a:cubicBezTo>
                    <a:pt x="9056" y="16200"/>
                    <a:pt x="8836" y="16420"/>
                    <a:pt x="8836" y="16691"/>
                  </a:cubicBezTo>
                  <a:cubicBezTo>
                    <a:pt x="8836" y="16962"/>
                    <a:pt x="9056" y="17182"/>
                    <a:pt x="9327" y="17182"/>
                  </a:cubicBezTo>
                  <a:lnTo>
                    <a:pt x="18164" y="17182"/>
                  </a:lnTo>
                  <a:cubicBezTo>
                    <a:pt x="18435" y="17182"/>
                    <a:pt x="18655" y="16962"/>
                    <a:pt x="18655" y="16691"/>
                  </a:cubicBezTo>
                  <a:cubicBezTo>
                    <a:pt x="18655" y="16420"/>
                    <a:pt x="18435" y="16200"/>
                    <a:pt x="18164" y="16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panose="020B0403030403020204" pitchFamily="34" charset="0"/>
                <a:ea typeface="Source Sans Pro Light" panose="020B0403030403020204" pitchFamily="34" charset="0"/>
                <a:cs typeface="Source Sans Pro Light" panose="020B0403030403020204" pitchFamily="34" charset="0"/>
              </a:endParaRPr>
            </a:p>
          </p:txBody>
        </p:sp>
      </p:grpSp>
      <p:sp>
        <p:nvSpPr>
          <p:cNvPr id="18" name="Shape 2571"/>
          <p:cNvSpPr/>
          <p:nvPr/>
        </p:nvSpPr>
        <p:spPr>
          <a:xfrm>
            <a:off x="4653830" y="19755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 panose="020B0403030403020204" pitchFamily="34" charset="0"/>
            </a:endParaRPr>
          </a:p>
        </p:txBody>
      </p:sp>
      <p:pic>
        <p:nvPicPr>
          <p:cNvPr id="2" name="Picture 1" descr="_logo_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275" y="264795"/>
            <a:ext cx="427990" cy="422910"/>
          </a:xfrm>
          <a:prstGeom prst="rect">
            <a:avLst/>
          </a:prstGeom>
        </p:spPr>
      </p:pic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365760" y="537845"/>
            <a:ext cx="2214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Hướng nhìn tổng quan 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s 6"/>
          <p:cNvSpPr/>
          <p:nvPr/>
        </p:nvSpPr>
        <p:spPr>
          <a:xfrm>
            <a:off x="-29845" y="-26035"/>
            <a:ext cx="12261850" cy="6898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818515" y="974725"/>
            <a:ext cx="6680835" cy="5018405"/>
          </a:xfrm>
          <a:prstGeom prst="rect">
            <a:avLst/>
          </a:prstGeom>
          <a:blipFill rotWithShape="1">
            <a:blip r:embed="rId2">
              <a:alphaModFix amt="75000"/>
            </a:blip>
            <a:stretch>
              <a:fillRect r="-3000"/>
            </a:stretch>
          </a:blipFill>
          <a:ln>
            <a:noFill/>
          </a:ln>
          <a:effectLst>
            <a:outerShdw blurRad="50800" dist="50800" dir="5400000" algn="ctr" rotWithShape="0">
              <a:schemeClr val="bg1">
                <a:lumMod val="95000"/>
                <a:alpha val="100000"/>
              </a:scheme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224655" y="-26035"/>
            <a:ext cx="3733165" cy="68980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224655" y="984885"/>
            <a:ext cx="7174865" cy="50190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3316605" y="1706880"/>
            <a:ext cx="7339330" cy="3522345"/>
          </a:xfrm>
          <a:prstGeom prst="rect">
            <a:avLst/>
          </a:prstGeom>
          <a:noFill/>
          <a:ln w="57150">
            <a:solidFill>
              <a:srgbClr val="FFD03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9266555" y="2259330"/>
            <a:ext cx="904875" cy="845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4900" dirty="0">
                <a:solidFill>
                  <a:srgbClr val="FAD562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02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5257800" y="3018155"/>
            <a:ext cx="5108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Times New Roman" panose="02020603050405020304" charset="0"/>
                <a:cs typeface="Times New Roman" panose="02020603050405020304" charset="0"/>
              </a:rPr>
              <a:t>Overview of the ARP Cache Poisoning attack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8245048" y="3971290"/>
            <a:ext cx="221086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Tìm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hiểu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phân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tích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6091237" y="4364891"/>
            <a:ext cx="4229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thức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ARP Cache Poisoning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5" y="130175"/>
            <a:ext cx="5143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Overview of the ARP Cache Poisoning attack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4097" y="1789702"/>
            <a:ext cx="5943600" cy="367919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067697" y="1789702"/>
            <a:ext cx="5943600" cy="3679190"/>
          </a:xfrm>
          <a:prstGeom prst="rect">
            <a:avLst/>
          </a:prstGeom>
        </p:spPr>
      </p:pic>
      <p:sp>
        <p:nvSpPr>
          <p:cNvPr id="9" name="Text Box 14"/>
          <p:cNvSpPr txBox="1"/>
          <p:nvPr/>
        </p:nvSpPr>
        <p:spPr>
          <a:xfrm>
            <a:off x="2033269" y="562800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Trước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bị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14"/>
          <p:cNvSpPr txBox="1"/>
          <p:nvPr/>
        </p:nvSpPr>
        <p:spPr>
          <a:xfrm>
            <a:off x="8098972" y="562800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Sau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bị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4"/>
          <p:cNvSpPr txBox="1"/>
          <p:nvPr/>
        </p:nvSpPr>
        <p:spPr>
          <a:xfrm>
            <a:off x="365760" y="53784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4"/>
          <p:cNvSpPr txBox="1"/>
          <p:nvPr/>
        </p:nvSpPr>
        <p:spPr>
          <a:xfrm>
            <a:off x="518160" y="690245"/>
            <a:ext cx="245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Mô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tấn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5" y="130175"/>
            <a:ext cx="5143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Overview of the ARP Cache Poisoning attack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56285" y="2068195"/>
            <a:ext cx="240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1145" y="537845"/>
            <a:ext cx="11511914" cy="5676242"/>
            <a:chOff x="271145" y="537845"/>
            <a:chExt cx="11511914" cy="5676242"/>
          </a:xfrm>
        </p:grpSpPr>
        <p:sp>
          <p:nvSpPr>
            <p:cNvPr id="15" name="Text Box 14"/>
            <p:cNvSpPr txBox="1"/>
            <p:nvPr/>
          </p:nvSpPr>
          <p:spPr>
            <a:xfrm>
              <a:off x="365760" y="537845"/>
              <a:ext cx="316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Dấu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hiệu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nhận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biết</a:t>
              </a:r>
              <a:endParaRPr lang="en-US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145" y="1567979"/>
              <a:ext cx="8220978" cy="4093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 Box 14"/>
            <p:cNvSpPr txBox="1"/>
            <p:nvPr/>
          </p:nvSpPr>
          <p:spPr>
            <a:xfrm>
              <a:off x="2101557" y="5875533"/>
              <a:ext cx="43041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Địa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chỉ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MAC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bị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trùng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lặp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trong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1600" dirty="0" err="1">
                  <a:latin typeface="Times New Roman" panose="02020603050405020304" charset="0"/>
                  <a:cs typeface="Times New Roman" panose="02020603050405020304" charset="0"/>
                </a:rPr>
                <a:t>bảng</a:t>
              </a:r>
              <a:r>
                <a:rPr lang="en-US" sz="1600" dirty="0">
                  <a:latin typeface="Times New Roman" panose="02020603050405020304" charset="0"/>
                  <a:cs typeface="Times New Roman" panose="02020603050405020304" charset="0"/>
                </a:rPr>
                <a:t> ARP Cache</a:t>
              </a:r>
            </a:p>
          </p:txBody>
        </p:sp>
        <p:sp>
          <p:nvSpPr>
            <p:cNvPr id="9" name="Text Box 14"/>
            <p:cNvSpPr txBox="1"/>
            <p:nvPr/>
          </p:nvSpPr>
          <p:spPr>
            <a:xfrm>
              <a:off x="9326879" y="3088692"/>
              <a:ext cx="24561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ARP Cache table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của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máy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Victim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là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mục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tiêu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tấn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công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dirty="0" err="1">
                  <a:latin typeface="Times New Roman" panose="02020603050405020304" charset="0"/>
                  <a:cs typeface="Times New Roman" panose="02020603050405020304" charset="0"/>
                </a:rPr>
                <a:t>của</a:t>
              </a:r>
              <a:r>
                <a:rPr lang="en-US" dirty="0">
                  <a:latin typeface="Times New Roman" panose="02020603050405020304" charset="0"/>
                  <a:cs typeface="Times New Roman" panose="02020603050405020304" charset="0"/>
                </a:rPr>
                <a:t> attacker</a:t>
              </a:r>
            </a:p>
          </p:txBody>
        </p:sp>
        <p:sp>
          <p:nvSpPr>
            <p:cNvPr id="2" name="Right Arrow 1"/>
            <p:cNvSpPr/>
            <p:nvPr/>
          </p:nvSpPr>
          <p:spPr>
            <a:xfrm>
              <a:off x="8561158" y="3366207"/>
              <a:ext cx="696686" cy="3683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9400032" y="4012022"/>
              <a:ext cx="169164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s 52"/>
          <p:cNvSpPr/>
          <p:nvPr/>
        </p:nvSpPr>
        <p:spPr>
          <a:xfrm>
            <a:off x="0" y="130175"/>
            <a:ext cx="215265" cy="642620"/>
          </a:xfrm>
          <a:prstGeom prst="rect">
            <a:avLst/>
          </a:prstGeom>
          <a:solidFill>
            <a:srgbClr val="FAD6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71145" y="130175"/>
            <a:ext cx="5143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Overview of the ARP Cache Poisoning attack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3065" y="523240"/>
            <a:ext cx="4862830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65760" y="537845"/>
            <a:ext cx="431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Cơ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chế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hoạt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động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của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ARP Cache Poisoning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756285" y="2068195"/>
            <a:ext cx="240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3" name="AutoShape 2" descr="data:image/png;base64,iVBORw0KGgoAAAANSUhEUgAACXwAAAPsCAYAAAD83eblAAAAAXNSR0IArs4c6QAAGF90RVh0bXhmaWxlACUzQ214R3JhcGhNb2RlbCUyMGR4JTNEJTIyODc1JTIyJTIwZHklM0QlMjI0NTglMjIlMjBncmlkJTNEJTIyMSUyMiUyMGdyaWRTaXplJTNEJTIyMTAlMjIlMjBndWlkZXMlM0QlMjIxJTIyJTIwdG9vbHRpcHMlM0QlMjIxJTIyJTIwY29ubmVjdCUzRCUyMjElMjIlMjBhcnJvd3MlM0QlMjIxJTIyJTIwZm9sZCUzRCUyMjElMjIlMjBwYWdlJTNEJTIyMSUyMiUyMHBhZ2VTY2FsZSUzRCUyMjElMjIlMjBwYWdlV2lkdGglM0QlMjI4NTAlMjIlMjBwYWdlSGVpZ2h0JTNEJTIyMTEwMCUyMiUyMG1hdGglM0QlMjIwJTIyJTIwc2hhZG93JTNEJTIyMCUyMiUzRSUzQ3Jvb3QlM0UlM0NteENlbGwlMjBpZCUzRCUyMjAlMjIlMkYlM0UlM0NteENlbGwlMjBpZCUzRCUyMjElMjIlMjBwYXJlbnQlM0QlMjIwJTIyJTJGJTNFJTNDbXhDZWxsJTIwaWQlM0QlMjJfc1NJTGdZVlpQN1FvaHdyLTBNRi0yNyUyMiUyMHZhbHVlJTNEJTIyJTIyJTIwc3R5bGUlM0QlMjJzaGFwZSUzRG14Z3JhcGguY2lzY28uY29tcHV0ZXJzX2FuZF9wZXJpcGhlcmFscy5sYXB0b3AlM0Jza2V0Y2glM0QwJTNCaHRtbCUzRDElM0Jwb2ludGVyRXZlbnRzJTNEMSUzQmRhc2hlZCUzRDAlM0JmaWxsQ29sb3IlM0QlMjMwMzY4OTclM0JzdHJva2VDb2xvciUzRCUyM2ZmZmZmZiUzQnN0cm9rZVdpZHRoJTNEMiUzQnZlcnRpY2FsTGFiZWxQb3NpdGlvbiUzRGJvdHRvbSUzQnZlcnRpY2FsQWxpZ24lM0R0b3AlM0JhbGlnbiUzRGNlbnRlciUzQm91dGxpbmVDb25uZWN0JTNEMCUzQiUyMiUyMHZlcnRleCUzRCUyMjElMjIlMjBwYXJlbnQlM0QlMjIxJTIyJTNFJTNDbXhHZW9tZXRyeSUyMHglM0QlMjI2MDAlMjIlMjB5JTNEJTIyMjYwJTIyJTIwd2lkdGglM0QlMjI5MCUyMiUyMGhlaWdodCUzRCUyMjYxJTIyJTIwYXMlM0QlMjJnZW9tZXRyeSUyMiUyRiUzRSUzQyUyRm14Q2VsbCUzRSUzQ214Q2VsbCUyMGlkJTNEJTIyX3NTSUxnWVZaUDdRb2h3ci0wTUYtMjglMjIlMjB2YWx1ZSUzRCUyMiUyMiUyMHN0eWxlJTNEJTIyc2hhcGUlM0RteGdyYXBoLmNpc2NvLmNvbXB1dGVyc19hbmRfcGVyaXBoZXJhbHMubGFwdG9wJTNCc2tldGNoJTNEMCUzQmh0bWwlM0QxJTNCcG9pbnRlckV2ZW50cyUzRDElM0JkYXNoZWQlM0QwJTNCZmlsbENvbG9yJTNEJTIzMDM2ODk3JTNCc3Ryb2tlQ29sb3IlM0QlMjNmZmZmZmYlM0JzdHJva2VXaWR0aCUzRDIlM0J2ZXJ0aWNhbExhYmVsUG9zaXRpb24lM0Rib3R0b20lM0J2ZXJ0aWNhbEFsaWduJTNEdG9wJTNCYWxpZ24lM0RjZW50ZXIlM0JvdXRsaW5lQ29ubmVjdCUzRDAlM0IlMjIlMjB2ZXJ0ZXglM0QlMjIxJTIyJTIwcGFyZW50JTNEJTIyMSUyMiUzRSUzQ214R2VvbWV0cnklMjB4JTNEJTIyMTUwJTIyJTIweSUzRCUyMjI2MCUyMiUyMHdpZHRoJTNEJTIyOTAlMjIlMjBoZWlnaHQlM0QlMjI2MSUyMiUyMGFzJTNEJTIyZ2VvbWV0cnklMjIlMkYlM0UlM0MlMkZteENlbGwlM0UlM0NteENlbGwlMjBpZCUzRCUyMl9zU0lMZ1lWWlA3UW9od3ItME1GLTI5JTIyJTIwdmFsdWUlM0QlMjIlMjIlMjBzdHlsZSUzRCUyMnNoYXBlJTNEbXhncmFwaC5jaXNjby5jb21wdXRlcnNfYW5kX3BlcmlwaGVyYWxzLmxhcHRvcCUzQnNrZXRjaCUzRDAlM0JodG1sJTNEMSUzQnBvaW50ZXJFdmVudHMlM0QxJTNCZGFzaGVkJTNEMCUzQmZpbGxDb2xvciUzRCUyM0NDMDAwMCUzQnN0cm9rZUNvbG9yJTNEJTIzZmZmZmZmJTNCc3Ryb2tlV2lkdGglM0QyJTNCdmVydGljYWxMYWJlbFBvc2l0aW9uJTNEYm90dG9tJTNCdmVydGljYWxBbGlnbiUzRHRvcCUzQmFsaWduJTNEY2VudGVyJTNCb3V0bGluZUNvbm5lY3QlM0QwJTNCZ3JhZGllbnRDb2xvciUzRCUyMzk5OTk5OSUzQmdyYWRpZW50RGlyZWN0aW9uJTNEc291dGglM0IlMjIlMjB2ZXJ0ZXglM0QlMjIxJTIyJTIwcGFyZW50JTNEJTIyMSUyMiUzRSUzQ214R2VvbWV0cnklMjB4JTNEJTIyMzgwJTIyJTIweSUzRCUyMjI2MCUyMiUyMHdpZHRoJTNEJTIyOTAlMjIlMjBoZWlnaHQlM0QlMjI2MSUyMiUyMGFzJTNEJTIyZ2VvbWV0cnklMjIlMkYlM0UlM0MlMkZteENlbGwlM0UlM0NteENlbGwlMjBpZCUzRCUyMl9zU0lMZ1lWWlA3UW9od3ItME1GLTMwJTIyJTIwdmFsdWUlM0QlMjIlMjIlMjBzdHlsZSUzRCUyMmVuZEFycm93JTNEY2xhc3NpYyUzQmh0bWwlM0QxJTNCcm91bmRlZCUzRDAlM0JzdHJva2VXaWR0aCUzRDMlM0JzdGFydEFycm93JTNEY2xhc3NpYyUzQnN0YXJ0RmlsbCUzRDAlM0JlbmRGaWxsJTNEMSUzQiUyMiUyMGVkZ2UlM0QlMjIxJTIyJTIwcGFyZW50JTNEJTIyMSUyMiUyMHNvdXJjZSUzRCUyMl9zU0lMZ1lWWlA3UW9od3ItME1GLTI4JTIyJTIwdGFyZ2V0JTNEJTIyX3NTSUxnWVZaUDdRb2h3ci0wTUYtMjklMjIlM0UlM0NteEdlb21ldHJ5JTIwd2lkdGglM0QlMjI1MCUyMiUyMGhlaWdodCUzRCUyMjUwJTIyJTIwcmVsYXRpdmUlM0QlMjIxJTIyJTIwYXMlM0QlMjJnZW9tZXRyeSUyMiUzRSUzQ214UG9pbnQlMjB4JTNEJTIyMzMwJTIyJTIweSUzRCUyMjIxMCUyMiUyMGFzJTNEJTIyc291cmNlUG9pbnQlMjIlMkYlM0UlM0NteFBvaW50JTIweCUzRCUyMjM4MCUyMiUyMHklM0QlMjIxNjAlMjIlMjBhcyUzRCUyMnRhcmdldFBvaW50JTIyJTJGJTNFJTNDJTJGbXhHZW9tZXRyeSUzRSUzQyUyRm14Q2VsbCUzRSUzQ214Q2VsbCUyMGlkJTNEJTIyX3NTSUxnWVZaUDdRb2h3ci0wTUYtMzElMjIlMjB2YWx1ZSUzRCUyMiUyMiUyMHN0eWxlJTNEJTIyZW5kQXJyb3clM0RjbGFzc2ljJTNCaHRtbCUzRDElM0Jyb3VuZGVkJTNEMCUzQnN0cm9rZVdpZHRoJTNEMyUzQnN0YXJ0QXJyb3clM0RjbGFzc2ljJTNCc3RhcnRGaWxsJTNEMSUzQmVuZEZpbGwlM0QxJTNCJTIyJTIwZWRnZSUzRCUyMjElMjIlMjBwYXJlbnQlM0QlMjIxJTIyJTIwc291cmNlJTNEJTIyX3NTSUxnWVZaUDdRb2h3ci0wTUYtMjklMjIlMjB0YXJnZXQlM0QlMjJfc1NJTGdZVlpQN1FvaHdyLTBNRi0yNyUyMiUzRSUzQ214R2VvbWV0cnklMjB3aWR0aCUzRCUyMjUwJTIyJTIwaGVpZ2h0JTNEJTIyNTAlMjIlMjByZWxhdGl2ZSUzRCUyMjElMjIlMjBhcyUzRCUyMmdlb21ldHJ5JTIyJTNFJTNDbXhQb2ludCUyMHglM0QlMjI0MDAlMjIlMjB5JTNEJTIyNDAwJTIyJTIwYXMlM0QlMjJzb3VyY2VQb2ludCUyMiUyRiUzRSUzQ214UG9pbnQlMjB4JTNEJTIyNTQwJTIyJTIweSUzRCUyMjQwMCUyMiUyMGFzJTNEJTIydGFyZ2V0UG9pbnQlMjIlMkYlM0UlM0MlMkZteEdlb21ldHJ5JTNFJTNDJTJGbXhDZWxsJTNFJTNDbXhDZWxsJTIwaWQlM0QlMjJfc1NJTGdZVlpQN1FvaHdyLTBNRi0zMyUyMiUyMHZhbHVlJTNEJTIyQm9iJ3MlMjBNQUMlMjBhZGRyZXNzJTNBJTIwYmIlM0FiYiUzQWJiJTNBYmIlM0FiYiUzQWJiJTIyJTIwc3R5bGUlM0QlMjJ0ZXh0JTNCaHRtbCUzRDElM0JzdHJva2VDb2xvciUzRG5vbmUlM0JmaWxsQ29sb3IlM0Rub25lJTNCYWxpZ24lM0RjZW50ZXIlM0J2ZXJ0aWNhbEFsaWduJTNEbWlkZGxlJTNCd2hpdGVTcGFjZSUzRHdyYXAlM0Jyb3VuZGVkJTNEMCUzQmZvbnRTdHlsZSUzRDElMjIlMjB2ZXJ0ZXglM0QlMjIxJTIyJTIwcGFyZW50JTNEJTIyMSUyMiUzRSUzQ214R2VvbWV0cnklMjB4JTNEJTIyNTc3LjUlMjIlMjB5JTNEJTIyMzIxJTIyJTIwd2lkdGglM0QlMjIxMzUlMjIlMjBoZWlnaHQlM0QlMjI0MSUyMiUyMGFzJTNEJTIyZ2VvbWV0cnklMjIlMkYlM0UlM0MlMkZteENlbGwlM0UlM0NteENlbGwlMjBpZCUzRCUyMl9zU0lMZ1lWWlA3UW9od3ItME1GLTM0JTIyJTIwdmFsdWUlM0QlMjJBdHRhY2tlciUyMiUyMHN0eWxlJTNEJTIydGV4dCUzQmh0bWwlM0QxJTNCc3Ryb2tlQ29sb3IlM0Rub25lJTNCZmlsbENvbG9yJTNEbm9uZSUzQmFsaWduJTNEY2VudGVyJTNCdmVydGljYWxBbGlnbiUzRG1pZGRsZSUzQndoaXRlU3BhY2UlM0R3cmFwJTNCcm91bmRlZCUzRDAlM0Jmb250U3R5bGUlM0QxJTIyJTIwdmVydGV4JTNEJTIyMSUyMiUyMHBhcmVudCUzRCUyMjElMjIlM0UlM0NteEdlb21ldHJ5JTIweCUzRCUyMjM5NSUyMiUyMHklM0QlMjIzMjElMjIlMjB3aWR0aCUzRCUyMjYwJTIyJTIwaGVpZ2h0JTNEJTIyMzAlMjIlMjBhcyUzRCUyMmdlb21ldHJ5JTIyJTJGJTNFJTNDJTJGbXhDZWxsJTNFJTNDbXhDZWxsJTIwaWQlM0QlMjJfc1NJTGdZVlpQN1FvaHdyLTBNRi0zNSUyMiUyMHZhbHVlJTNEJTIyJTIyJTIwc3R5bGUlM0QlMjJzaGFwZSUzRGNhbGxvdXQlM0J3aGl0ZVNwYWNlJTNEd3JhcCUzQmh0bWwlM0QxJTNCcGVyaW1ldGVyJTNEY2FsbG91dFBlcmltZXRlciUzQmZsaXBIJTNEMSUzQiUyMiUyMHZlcnRleCUzRCUyMjElMjIlMjBwYXJlbnQlM0QlMjIxJTIyJTNFJTNDbXhHZW9tZXRyeSUyMHglM0QlMjIzMDUlMjIlMjB5JTNEJTIyMTgwJTIyJTIwd2lkdGglM0QlMjIxNTAlMjIlMjBoZWlnaHQlM0QlMjIxMDAlMjIlMjBhcyUzRCUyMmdlb21ldHJ5JTIyJTJGJTNFJTNDJTJGbXhDZWxsJTNFJTNDbXhDZWxsJTIwaWQlM0QlMjJfc1NJTGdZVlpQN1FvaHdyLTBNRi0zNiUyMiUyMHZhbHVlJTNEJTIySSdtJTIwQm9iJTIwKGJiJTNBYmIlM0FiYiUzQWJiJTNBYmIlM0FiYiUzQWJiJTNBKS4lMjBTZW5kJTIwZGF0YSUyMHRvJTIwbWUlMjIlMjBzdHlsZSUzRCUyMnRleHQlM0JodG1sJTNEMSUzQnN0cm9rZUNvbG9yJTNEbm9uZSUzQmZpbGxDb2xvciUzRG5vbmUlM0JhbGlnbiUzRGNlbnRlciUzQnZlcnRpY2FsQWxpZ24lM0RtaWRkbGUlM0J3aGl0ZVNwYWNlJTNEd3JhcCUzQnJvdW5kZWQlM0QwJTNCZm9udFN0eWxlJTNEMSUzQmZsaXBIJTNEMSUzQiUyMiUyMHZlcnRleCUzRCUyMjElMjIlMjBwYXJlbnQlM0QlMjIxJTIyJTNFJTNDbXhHZW9tZXRyeSUyMHglM0QlMjIzMzIuNSUyMiUyMHklM0QlMjIyMDAlMjIlMjB3aWR0aCUzRCUyMjk1JTIyJTIwaGVpZ2h0JTNEJTIyMzAlMjIlMjBhcyUzRCUyMmdlb21ldHJ5JTIyJTJGJTNFJTNDJTJGbXhDZWxsJTNFJTNDbXhDZWxsJTIwaWQlM0QlMjJfc1NJTGdZVlpQN1FvaHdyLTBNRi0zNyUyMiUyMHZhbHVlJTNEJTIyJTIyJTIwc3R5bGUlM0QlMjJzaGFwZSUzRGNhbGxvdXQlM0J3aGl0ZVNwYWNlJTNEd3JhcCUzQmh0bWwlM0QxJTNCcGVyaW1ldGVyJTNEY2FsbG91dFBlcmltZXRlciUzQmZsaXBIJTNEMCUzQmZsaXBWJTNEMSUzQiUyMiUyMHZlcnRleCUzRCUyMjElMjIlMjBwYXJlbnQlM0QlMjIxJTIyJTNFJTNDbXhHZW9tZXRyeSUyMHglM0QlMjI0MTAlMjIlMjB5JTNEJTIyMzIxJTIyJTIwd2lkdGglM0QlMjIxMzUlMjIlMjBoZWlnaHQlM0QlMjI4OSUyMiUyMGFzJTNEJTIyZ2VvbWV0cnklMjIlMkYlM0UlM0MlMkZteENlbGwlM0UlM0NteENlbGwlMjBpZCUzRCUyMl9zU0lMZ1lWWlA3UW9od3ItME1GLTM4JTIyJTIwdmFsdWUlM0QlMjJJJ20lMjBBbGljZSUyMChhYSUzQWFhJTNBYWElM0FhYSUzQWFhJTNBYWEpLiUyMFNlbmQlMjBkYXRhJTIwdG8lMjBtZSUyMiUyMHN0eWxlJTNEJTIydGV4dCUzQmh0bWwlM0QxJTNCc3Ryb2tlQ29sb3IlM0Rub25lJTNCZmlsbENvbG9yJTNEbm9uZSUzQmFsaWduJTNEY2VudGVyJTNCdmVydGljYWxBbGlnbiUzRG1pZGRsZSUzQndoaXRlU3BhY2UlM0R3cmFwJTNCcm91bmRlZCUzRDAlM0Jmb250U3R5bGUlM0QxJTNCZmxpcEglM0QwJTNCZmxpcFYlM0QxJTNCJTIyJTIwdmVydGV4JTNEJTIyMSUyMiUyMHBhcmVudCUzRCUyMjElMjIlM0UlM0NteEdlb21ldHJ5JTIweCUzRCUyMjQzMCUyMiUyMHklM0QlMjIzNjIlMjIlMjB3aWR0aCUzRCUyMjk1JTIyJTIwaGVpZ2h0JTNEJTIyMzAlMjIlMjBhcyUzRCUyMmdlb21ldHJ5JTIyJTJGJTNFJTNDJTJGbXhDZWxsJTNFJTNDbXhDZWxsJTIwaWQlM0QlMjJfc1NJTGdZVlpQN1FvaHdyLTBNRi0zOSUyMiUyMHZhbHVlJTNEJTIyQWxpY2UncyUyME1BQyUyMGFkZHJlc3MlM0ElMjBhYSUzQWFhJTNBYWElM0FhYSUzQWFhJTNBYWElMjIlMjBzdHlsZSUzRCUyMnRleHQlM0JodG1sJTNEMSUzQnN0cm9rZUNvbG9yJTNEbm9uZSUzQmZpbGxDb2xvciUzRG5vbmUlM0JhbGlnbiUzRGNlbnRlciUzQnZlcnRpY2FsQWxpZ24lM0RtaWRkbGUlM0J3aGl0ZVNwYWNlJTNEd3JhcCUzQnJvdW5kZWQlM0QwJTNCZm9udFN0eWxlJTNEMSUyMiUyMHZlcnRleCUzRCUyMjElMjIlMjBwYXJlbnQlM0QlMjIxJTIyJTNFJTNDbXhHZW9tZXRyeSUyMHglM0QlMjIxMjcuNSUyMiUyMHklM0QlMjIzMjElMjIlMjB3aWR0aCUzRCUyMjEzNSUyMiUyMGhlaWdodCUzRCUyMjQxJTIyJTIwYXMlM0QlMjJnZW9tZXRyeSUyMiUyRiUzRSUzQyUyRm14Q2VsbCUzRSUzQyUyRnJvb3QlM0UlM0MlMkZteEdyYXBoTW9kZWwlM0VgPlsWAAAgAElEQVR4XuzdCbAdZZk/4HcgwyIGDExQsP4Gq2QCWhIplSVRIrIEHVnCHgLBkUgwIIIohiUgkc1QMSyyCYwSQgAJm4CaiGNwQE0wIswgMjiFmVFQ0KCmEKGA/Os7zM3k3rPf0+d298nTVamZ4XZ//fbzfn1PJudX3/d34SBAgAABAgQIECBAgAABAgQIECBAgAABAgQIECBAgAABAgQIECBAgACBUgj8XSmqVCQBAgQIECBAgAABAgQIECBAgAABAgQIECBAgAABAgQIECBAgAABAgQIhMCXS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oNgCq4tdnuoIECBAgAABAqUX8G+kpW+hByBAgAABAgQIECBAgAABAuuWgH/MWLf67WkJECBAgAABAgTKJyDwVb6eqZgAAQIECBAol4B/Iy1Xv1RLgAABAgQIECBAgAABAgTWeQH/mLHOTwEABAgQIECAAAECBRcQ+Cp4g5RHgAABAgQIlF7Av5GWvoUegAABAgQIECBAgAABAgQIrFsC/jFj3eq3pyVAgAABAgQIECifgMBX+XqmYgIECBAgQKBcAv6NtFz9Ui0BAgQIECBAgAABAgQIEFjnBfxjxjo/BQAQIECAAAECBAgUXKBf4Gv1avmvgvdLeQQIECBAgEDBBf7u76r+SdS/kRa8Z8ojQIAAAQIECBAgQIAAAQIE+gv4xwwzggABAgQIECBAgECxBQS+it0f1REgQIAAAQIlExD4KlnDlEuAAAECBAgQIECAAAECBAhUCQh8mRQECBAgQIAAAQIEii0g8FXs/qiOAAECBAgQKJmAwFfJGqZcAgQIECBAgAABAgQIECBAoEpA4MukIECAAAECBAgQIFBsAYGvYvdHdQQIECBAgEDJBAS+StYw5RIgQIAAAQIECBAgQIAAAQJVAgJfJgUBAgQIECBAgACBYgsIfBW7P6ojQIAAAQIESiYg8FWyhimXAAECBAgQIECAAAECBAgQqBIQ+DIpCBAgQIAAAQIECBRbQOCr2P1RHQECBAgQIFAyAYGvkjVMuQQIECBAgAABAgQIECBAgECVgMCXSUGAAAECBAgQIECg2AICX8Xuj+oIECBAgACBkgkIfJWsYcolQIAAAQIECBAgQIAAAQIEqgQEvkwKAgQIECBAgAABAsUWEPgqdn9UR4AAAQIECJRMQOCrZA1TLgECBAgQIECAAAECBAgQIFAlIPBlUhAgQIAAAQIECBAotoDAV7H7ozoCBAgQIECgZAICXyVrmHIJECBAgAABAgQIECBAgACBKgGBL5OCAAECBAgQIECAQLEFBL6K3R/VESBAgAABAiUTEPgqWcOUS4AAAQIECBAgQIAAAQIECFQJCHyZFAQIECBAgAABAgSKLSDwVez+qI4AAQIECBAomYDAV8kaplwCBAgQIECAAAECBAgQIECgSkDgy6QgQIAAAQIECBAgUGwBga9i90d1BAgQIECAQMkEBL5K1jDlEiBAgAABAgQIECBAgAABAlUCAl8mBQECBAgQIECAAIFiCwh8Fbs/qiNAgAABAgRKJiDwVbKGKZcAAQIECBAgQIAAAQIECBCoEhD4MikIECBAgAABAgQIFFtA4KvY/VEdAQIECBAgUDIBga+SNUy5BAgQIECAAAECBAgQIECAQJWAwJdJQYAAAQIECBAgQKDYAgJfxe6P6ggQIECAAIGSCQh8laxhyiVAgAABAgQIECBAgAABAgSqBAS+TAoCBAgQIECAAAECxRYQ+Cp2f1RHgAABAgQIlExA4KtkDVMuAQIECBAgQIAAAQIECBAgUCUg8GVSECBAgAABAgQIECi2gMBXsfujOgIECBAgQKBkAgJfJWuYcgkQIECAAAECBAgQIECAAIEqAYEvk4IAAQIECBAgQIBAsQUEvordH9URIECAAAECJRMQ+CpZw5RLgAABAgQIECBAgAABAgQIVAkIfJkUBAgQIECAAAECBIotIPBV7P6ojgABAgQIECiZgMBXyRqmXAIECBAgQIAAAQIECBAgQKBKQODLpCBAgAABAgQIECBQbAGBr2L3R3UECBAgQIBAyQQEvkrWMOUSIECAAAECBAgQIECAAAECVQICXyYFAQIECBAgQIAAgWILCHwVuz+qI0CAAAECBEomIPBVsoYplwABAgQIECBAgAABAgQIEKgSEPgyKQgQIECAAAECBAgUW0Dgq9j9UR0BAgQIECBQMgGBr5I1TLkECBAgQIAAAQIECBAgQIBAlYDAl0lBgAABAgQIECBAoNgCAl/F7o/qCBAgQIAAgZIJCHyVrGHKJUCAAAECBAgQIECAAAECBKoEBL5MCgIECBAgQIAAAQLFFhD4KnZ/VEeAAAECBAiUTEDgq2QNUy4BAgQIECBAgAABAgQIECBQJSDwZVIQIECAAAECBAgQKLaAwFex+6M6AgQIECBAoGQCAl8la5hyCRAgQIAAAQIECBAgQIAAgSoBgS+TggABAgQIECBAgECxBQS+it0f1REgQIAAAQIlExD4KlnDlEuAAAECBAgQIECAAAECBAhUCQh8mRQECBAgQIAAAQIEii0g8FXs/qiOAAECBAgQKJmAwFfJGqZcAgQIECBAgAABAgQIECBAoEpA4MukIECAAAECBAgQIFBsAYGvYvdHdQQIECBAgEDJBAS+StYw5RIgQIAAAQIECBAgQIAAAQJVAgJfJgUBAgQIECBAgACBYgsIfBW7P6ojQIAAAQIESiYg8FWyhimXAAECBAgQIECAAAECBAgQqBIQ+DIpCBAgQIAAAQIECBRbQOCr2P1RHQECBAgQIFAyAYGvkjVMuQQIECBAgAABAgQIECBAgECVgMCXSUGAAAECBAgQIECg2AICX8Xuj+oIECBAgACBkgkIfJWsYcolQIAAAQIECBAgQIAAAQIEqgQEvkwKAgQIECBAgAABAsUWEPgqdn9UR4AAAQIECJRMQOCrZA1TLgECBAgQIECAAAECBAgQIFAlIPBlUhAgQIAAAQIECBAotoDAV7H7ozoCBAgQIECgZAICXyVrmHIJECBAgAABAgQIECBAgACBKgGBL5OCAAECBAgQIECAQLEFBL6K3R/VESBAgAABAiUTEPgqWcOUS4AAAQIECBAgQIAAAQIECFQJCHyZFAQIECBAgAABAgSKLSDwVez+qI4AAQIECBAomYDAV8kaplwCBAgQIECAAAECBAgQIECgSkDgy6QgQIAAAQIECBAgUGwBga9i90d1BAgQIECAQMkEBL5K1jDlEiBAgAABAgQIECBAgAABAlUCAl8mBQECBAgQIECAAIFiCwh8Fbs/qiNAgAABAgRKJiDwVbKGKZcAAQIECBAgQIAAAQIECBCoEhD4MikIECBAgAABAgQIFFtA4KvY/VEdAQIECBAgUDIBga+SNUy5BAgQIECAAAECBAgQIECAQJWAwJdJQYAAAQIECBAgQKDYAgJfxe6P6ggQIECAAIGSCQh8laxhyiVAgAABAgQIECBAgAABAgSqBAS+TAoCBAgQIECAAAECxRYQ+Cp2f1RHgAABAgQIlExA4KtkDVMuAQIECBAgQIAAAQIECBAgUCUg8GVSECBAgAABAgQIECi2gMBXsfujOgIECBAgQKBkAgJfJWuYcgkQIECAAAECBAgQIECAAIEqAYEvk4IAAQIECBAgQIBAsQUEvordH9URIECAAAECJRMQ+CpZw5RLgAABAgQIECBAgAABAgQIVAkIfJkUBAgQIECAAAECBIotIPBV7P6ojgABAgQIECiZgMBXyRqmXAIECBAgQIAAAQIECBAgQKBKQODLpCBAgAABAgQIECBQbAGBr2L3R3UECBAgQIBAyQQEvkrWMOUSIECAAAECBAgQIECAAAECVQICXyYFAQIECBAgQIAAgWILCHwVuz+qI0CAAAECBEomIPBVsoYplwABAgQIECBAgAABAgQIEKgSEPgyKQgQIECAAAECBAgUW0Dgq9j9UR0BAgQIECBQMgGBr5I1TLkECBAgQIAAAQIECBAgQIBAlYDAl0lBgAABAgQIECBAoNgCAl/F7o/qCBAgQIAAgZIJCHyVrGHKJUCAAAECBAgQIECAAAECBKoEBL5MCgIECBAgQIAAAQLFFhD4KnZ/VEeAAAECBAiUTEDgq2QNUy4BAgQIECBAgAABAgQIECBQJSDwZVIQIECAAAECBAgQKLaAwFex+6M6AgQIECBAoGQCAl8la5hyCRAgQIAAAQIECBAgQIAAgSoBgS+TggABAgQIECBAgECxBQS+it0f1REgQIAAAQIlExD4KlnDlEuAAAECBAgQIECAAAECBAhUCQh8mRQECBAgQIAAAQIEii0g8FXs/qiOAAECBAgQKJmAwFfJGqZcAgQIECBAgAABAgQIECBAoEpA4MukIECAAAECBAgQIFBsAYGvYvdHdQQIECBAgEDJBAS+StYw5RIgQIAAAQIECBAgQIAAAQJVAgJfJgUBAgQIECBAgACBYgsIfBW7P6ojQIAAAQIESiYg8FWyhimXAAECBAgQIECAAAECBAgQqBIQ+DIpCBAgQIAAAQIECBRbQOCr2P1RHQECBAgQIFAyAYGvkjVMuQQIECBAgAABAgQIECBAgECVgMCXSUGAAAECBAgQIECg2AICX8Xuj+oIECBAgACBkgkIfJWsYcolQIAAAQIECBAgQIAAAQIEqgQEvkwKAgQIECBAgAABAsUWEPgqdn9UR4AAAQIECJRMQOCrZA1TLgECBAgQIECAAAECBAgQIFAlIPBlUhAgQIAAAQIECBAotoDAV7H7ozoCBAgQIECgZAICXyVrmHIJECBAgAABAgQIECBAgACBKgGBL5OCAAECBAgQIECAQLEFBL6K3R/VESBAgAABAiUTEPgqWcOUS4AAAQIECBAgQIAAAQIECFQJCHyZFAQIECBAgAABAgSKLSDwVez+qI4AAQIECBAomYDAV8kaplwCBAgQIECAAAECBAgQIECgSkDgy6QgQIAAAQIECBAgUGwBga9i90d1BAgQIECAQMkEBL5K1jDlEiBAgAABAgQIECBAgAABAlUCAl8mBQECBAgQIECAAIFiCwh8Fbs/qiNAgAABAgRKJiDwVbKGKZcAAQIECBAgQIAAAQIECBCoEhD4MikIECBAgAABAgQIFFtA4KvY/VFdDwh86UtfirPOOqvmkzzwwAMxbty4fj+78cYb48gjj6x5/qxZs2LmzJk9oNLeIzQybHWkUaNGxbbbbhv/8A//EGPHjo099tgj/vEf/zGGDRvW6hC5nPfEE0/EYYcdFo888kjV/efPnx+TJ0/OpS43JUCgvoDAl9lBgAABAgQIECBAgAABAgQIlF1A4KvsHVQ/AQIECBAgQIBArwsIfPV6hz1f7gICX523IIvAV60qPvjBD8YXv/jF2H333aNGQKPzwjMYQeArA0RDEBhiAYGvIQZ3OwIECBAgQIAAAQIECBAgQCBzAYGvzEkNSIAAAQIECBAgQCBTAYGvTDkNRqBaQOCr81nRrcBXqmz48OFx/vnnx3HHHVfI1b4EvjqfP0YgMNQCAl9DLe5+BAgQIECAAAECBAgQIECAQNYCAl9ZixqPAAECBAgQIECAQLYCAl/ZehqNQJWAwFfnk6Kbga9UXQp9XXXVVTFp0qTCrfQl8NX5/DECgaEWEPgaanH3I0CAAAECBAgQIECAAAECBLIWEPjKWtR4BAgQIECAAAECBLIVEPjK1tNoBKoEBL46nxTdDnylCrfffvu4+eabY4cddui84AxHEPjKENNQBIZIQOBriKDdhgABAgQIECBAgAABAgQIEOiagMBX12gNTIAAAQIECBAgQCATAYGvTBgNQqC+gMBX57NjKAJfqcoTTzwxZs+eHRtuuGHnRWc0gsBXRpCGITCEAgJfQ4jtVgQIECBAgAABAgQIECBAgEBXBAS+usJqUAIECBAgQIAAAQKZCQh8ZUZpIAK1BdoNfP3kJz+JvffeO1atWlU1YNp2cNq0aescdbuGA4Fee+21eP7552PZsmVxySWXxKJFi2oajh07NhYsWBCjRo0qjLHAV2FaoRACLQsIfLVM5UQCBAgQIECAAAECBAgQIECgoAICXwVtjLIIECBAgAABAgQI/K+AwJepQKDLAu2GlX71q1/F4YcfHsuXL6+qbPHixbHXXnt1ueLiDd+uYaMn+P3vf18Jzd111101T3vggQdi3LhxhUEQ+CpMKxRCoGUBga+WqZxIgAABAgQIECBAgAABAgQIFFRA4KugjVEWAQIECBAgQIAAgf8VEPgyFQh0WaDdsNKf//znmDp1aixcuLBfZdtuu23lv+2www6Dqvgvf/lLfPvb347bb789vv/978fKlSsrK1ntvPPOMXHixNh3331jk002qRp79erV8ctf/rKy8tV9990XaQWydOy4447xwQ9+MA499NDKGMOGDRtUXa1c1K5hszGTwUEHHVTztPnz58fkyZObDdHv58noN7/5TcV3yZIl8fDDD0cKaqUjGb/rXe+K8ePHV4xHjx4d6623Xsvjtxr4eumll+KHP/xhpU8//vGPK/cfPnx4vOc976nc+7DDDot3vvOdbd275SKdSIBAPwGBLxOCAAECBAgQIECAAAECBAgQKLuAwFfZO6h+AgQIECBAgACBXhcQ+Or1Dnu+3AXaDSu9+uqrMXPmzLjgggv61f6hD30obrzxxth66637/ff034488siq55w1a1ZlnLSdYQo4nXnmmWtCSLVQxowZE3PmzIkPf/jD0RdW+N3vfhdnnHFG/Mu//EtDx4997GNx0UUXxXbbbdcV73YNmxXx6KOPxsEHHxxPPvlk1ak333xzJRzVypGCXincde6558Ydd9zRyiWVkNxZZ51VcW4l+NUs8HXEEUdUAl4nnXRSPPTQQw1rmDJlSpxzzjmxzTbbtFSrkwgQGJyAwNfg3FxFgAABAgQIECBAgAABAgQIFEdA4Ks4vVAJAQIECBAgQIAAgVoCAl/mBYEuCwwmrDRv3rw4+uij+1V21FFHxeWXX15ZtWnto1Hg69RTT41LLrmkEkhatWpV0ydNq1FdffXVMWHChPjZz34WJ554Yjz44INNr0snpFW+vv71r8f222/f0vntnDQYw0bjp+0y02pbzzzzTL/Tkm3aNnOXXXZpWt6LL75YCcjNnj27JduBA06fPj3Sc22++eYN79Uo8JXmyfrrrx+f/vSnKyu2tXKkYN+VV14Zu+66ayunO4cAgUEICHwNAs0lBAgQIECAAAECBAgQIECAQKEEBL4K1Q7FECBAgAABAgQIEKgSEPgyKQh0WWAwYaW0beLee+/dL0h02mmnVQJCKeCz9lEv8JVW9HrjG98YM2bMaOsJU3DrC1/4Qnz5y1+OpUuXtnVtWkHqsssui0033bSt65qdPBjDRmNed911lW0zBx71VlEbeF4KzyWjFJzq5Nh///0rAbs3v/nNdYdpFPhKwbTHHnus7cBZ2lbya1/7Wuy2226dlO9aAgTqCAh8mRoECBAgQIAAAQIECBAgQIBA2QUEvsreQfUTIECAAAECBAj0uoDAV6932PPlLpB1WGngA9ULfG255ZaRVqFqZWWvrJDSCllpa8M99tgjqyEr42Rp+Pjjj8c///M/1wyznX/++ZFWRRsYqlv7YV566aXKNpdpda8sjsmTJ1dCciNGjKg5XKPAVyf3byVs1sn4riWwLgsIfK3L3ffsBAgQIECAAAECBAgQIECgNwQEvnqjj56CAAECBAgQIECgdwUEvnq3t56sIAJZhpVqPVK9wNfa537sYx+Ls846K3bcccdKmOmpp56KtALYTTfd1FRp7WvXW2+9ylaPKfCUtj6sddRbiazpjRqc0Knhyy+/HM8++2wsWrQoLrrookghqoHHuHHjYv78+bHNNts0LPXmm2+OY489tmaQLgXepk2bFp/61Kcq46TQR9pqMV2TQl217ptuduGFF8Ypp5wSw4YNq7p3K4GvdN/Uk7QNaFotbPXq1fHrX/+6sgJZWkGsXugvrfKVVjqrEU7ppF2uJbDOCwh8rfNTAAABAgQIECBAgAABAgQIECi9gMBX6VvoAQgQIECAAAECBHpcQOCrxxvs8fIX6DSs1OwJmgW+pk+fHrNnz45NNtmk31Ap9DVp0qSG2zbWu/bRRx+Nww8/PNJqWQOPgw8+OK699trYbLPNmpXe8s8bGbY8SIMTR40aFddff32MHz++4XDPPPNMpG0r77vvvqrz0hgpYLXPPvvUDFD9x3/8RyVcVWubzHTtwoUL433ve1/VuM0CX43u+8orr1Se6+STT64Z+tpzzz1j3rx5sdVWW2XBaAwCBP5XQODLVCBAgAABAgQIECBAgAABAgTKLiDwVfYOqp8AAQIECBAgQKDXBQS+er3Dni93gTwDX2PGjIlbbrklRo8eXeWQVr2aMWNGzJ07t6ZRo2v/+te/xmc+85lKsGvgMWHChEghtC222CIz+24GvtJzXn755TF27NimK101CtfdcMMNkbZnbLRa1v33319ZhWvFihVVNmkryfScG2ywQb+fNQt8XXzxxXHiiSfWvW+zLSjTSm177bVXZr0yEAECUet99G+kJgYBAgQIECBAgAABAgQIECBQKgH/mFGqdimWAAECBAgQIEBgHcz7xDQAACAASURBVBQQ+FoHm+6Rh1Ygz8BXWtkpbRc4METUJ3DBBRfE6aefXhOk0bVpy8Bzzjmn8mfg0SgoNlj5bgW+9t9//8oWj9tuu23T0l544YU44YQT4hvf+EbVuRMnTozrrrsuRowY0XCctOLW2WefHeeff37VeTvvvHNli823v/3t/X7WKPBV75qBgy9btiwOOOCASCuUDTxSLWkbTgcBAtkJWOErO0sjESBAgAABAgQIECBAgAABAvkICHzl4+6uBAgQIECAAAECBFoVEPhqVcp5BAYpkGfgK23nl7YgrHc0WrGq2bX1wmJlCnwll8033zyOO+64OOmkk2LkyJF1rRoFr6666qqYNm1aSzPkwQcfjI985CM1t1i86667Yr/99us3TqP7Ngv09Q30hz/8IY466qj47ne/W1Vjqjut8rbxxhu3VL+TCBBoLiDw1dzIGQQIECBAgAABAgQIECBAgECxBQS+it0f1REgQIAAAQIECBAQ+DIHCHRZIM/AV7Pt+hoFvtL2g7vttltdnXrXli3w1feAqe4rr7wydt1115rP/K1vfSvSimADj+HDh0dy3mWXXVqaSU8//XRl68clS5ZUnV9rta0sgmaNtu/sxhacLUE4iUAPCwh89XBzPRoBAgQIECBAgAABAgQIEFhHBAS+1pFGe0wCBAgQIECAAIHSCgh8lbZ1Ci+LQJ6BrwceeCDGjRtXl6pR4Guw15Y18JWQRo0aFWlls/Hjx1eZXX311ZWVwAYe7T7vqlWr4vjjj48bbrihaqzp06fHnDlzYqONNlrzs0aBr/nz51fCY60c9ebh2LFjY8GCBZVndxAgkI2AwFc2jkYhQIAAAQIECBAgQIAAAQIE8hMQ+MrP3p0JECBAgAABAgQItCIg8NWKknMIdCBQxsDXu9/97vjmN78Z2223Xd0nL8oKX82CaekBXnzxxfjrX/8a//Vf/1UJN6Ww1cqVK2s+28SJEyOFuwZu71ivj+2ukJVqSVsxpnsMPGptr9go8NVsFba1x583b14cffTRVfdsN7DWwavgUgLrjIDA1zrTag9KgAABAgQIECBAgAABAgR6VkDgq2db68EIECBAgAABAgR6REDgq0ca6TGKK1DGwFcrIaAyBb4Gzo7ly5dXVtlaunRpzYlz2223xYEHHtjvZ0UMfLUSdut7iKHsV3HfRpURGBoBga+hcXYXAgQIECBAgAABAgQIECBAoHsCAl/dszUyAQIECBAgQIAAgSwEBL6yUDQGgQYCAl+dT49uGDbazrLWSltFDHy1s6WjwFfn89AIBFoVEPhqVcp5BAgQIECAAAECBAgQIECAQFEFBL6K2hl1ESBAgAABAgQIEHhdQODLTCDQZYFuhJXWLrlRcKnZClCdhIA6ubZd8m4Y/vKXv4xDDz00/v3f/72qnD333LOy9ePa2zpmtSXiqlWrKquLpW0lBx7Tp0+POXPmxEYbbbTmR422dGwn8JVVYK3d3jmfwLooIPC1LnbdMxMgQIAAAQIECBAgQIAAgd4SEPjqrX56GgIECBAgQIAAgd4TEPjqvZ56ooIJdCOstPYjCnw9EOPGjWu763/84x9j8uTJsWjRoqpra21p+b3vfS/23nvvqnOHDx8eixcvjl122aWlGp5++unKfZcsWVJ1/vnnnx+nnXZav//eKPB19tlnR/pTI1zSb4xXX301Zs6cGRdccEHVPQ8++OC49tprY7PNNmupficRINBcQOCruZEzCBAgQIAAAQIECBAgQIAAgWILCHwVuz+qI0CAAAECBAgQICDwZQ4Q6LKAwFfnwN0w/NWvfhWHH354LF++vKrAWoGvRx99NFI46sknn6w6/6qrroq0DWQrx4MPPhgf+chHIq30NfBIwbG99tqr339uFPg66qij4vLLL48UOmt0/PnPf46pU6fGwoULq047+eST48ILL4wNNtiglfKdQ4BACwICXy0gOYUAAQIECBAgQIAAAQIECBAotIDAV6HbozgCBAgQIECAAAECtnQ0Bwh0W6AbYaW1a7bC1+BW+PrOd74TH/3oR2u2f8KECZFct9hiizU/bxSamjhxYlx33XUxYsSIhtPplVdeqazIlVbyGniMHTu2so3kqFGj+v2oUeBrq622ijvvvDN22mmnhvddtmxZHHDAAfHMM89UnddOWK3b74rxCfSKgMBXr3TScxAgQIAAAQIECBAgQIAAgXVXQOBr3e29JydAgAABAgQIECiHgBW+ytEnVZZYQOCr8+ZlbbhixYo4/vjj4957761Z3PTp02POnDmx0UYb9fv53Llz47Of/WzNa2644YbKVo2Ntle8//774+ijj450/4FH2nIxhcHWX3/9fj9qFPhKJ6ZaZ8+eHZtssknNuhqFzFJg7O677473vve9nTfJCAQIrBEQ+DIZCBAgQIAAAQIECBAgQIAAgbILCHyVvYPqJ0CAAAECBAgQ6HUBga9e77Dny10g67DSwAeywldrK3y9/PLL8eyzz8aiRYvioosuihSkqnfMnz+/Et4aeDQKX6WVua688srYZ599aoa+/uM//qOyreLSpUurxt1+++3j5ptvjh122KGte/adnLZkPOWUU2LYsGH9rn/ttdcqq4alUFitLSQ//vGPx1e/+tW6YbHcXx4FECipgMBXSRunbAIECBAgQIAAAQIECBAgQGCNgMCXyUCAAAECBAgQIECg2AICX8Xuj+p6QEDgq/MmNjLsfPT+I+y+++6RVut661vfWjX06tWr49JLL42TTjqp5m2HDx8e06ZNi0996lOxzTbbVIJfK1eurIS5Lrvssrohs4svvjhOPPHEmkGxZit89RUyZcqU+NznPhcpPJZWCXv66acr97ziiitqhr1SrQsXLoy99947a0LjEVjnBQS+1vkpAIAAAQIECBAgQIAAAQIECJReQOCr9C30AAQIECBAgAABAj0uIPDV4w32ePkLCHx13oOhDHw125rxhRdeiFNPPbUSpMriaLYlY6uBr3ZrOeGEEypbQW688cbtXup8AgSaCAh8mSIECBAgQIAAAQIECBAgQIBA2QUEvsreQfUTIECAAAECBAj0uoDAV6932PPlLiDw1XkLhirw1Sx81fckv//97+PTn/503HrrrR093FFHHRVz5syJkSNH1h2nXuArbSH5pje9KR555JG2a9h///3j6quvjje/+c1tX+sCAgSaCwh8NTdyBgECBAgQIECAAAECBAgQIFBsAYGvYvdHdQQIECBAgAABAgQEvswBAl0WEPjqHHgoAl8pwHXeeedF2uqwlWPVqlVx4YUXVrZNTP97O0e6R7rfjBkzmt6vXuBrwoQJlXrPPvvsuPfee1u+fdrC8atf/Wpsu+22LV/jRAIE2hMQ+GrPy9kECBAgQIAAAQIECBAgQIBA8QQEvorXExURIECAAAECBAgQWFtA4Mt8INBlAYGvzoG7Gfh697vfHaeddloceOCBseGGG7ZV7OrVq+PRRx+NL3/5y3HTTTe1dG0Kan3hC1+I8ePHx3rrrdf0mkaBrxtvvDFSsCRtzZi2mGwUPEshs7SCWdqOcvPNN296XycQIDB4AYGvwdu5kgABAgQIECBAgAABAgQIECiGgMBXMfqgCgIECBAgQIAAAQL1BAS+zA0CXRYQ+OocOIvAVwo5jRkzJv7+7/++Enh63/veF7vttlvsuOOOMWzYsI6KTMGvtM3jkiVLYtGiRZVtFh9++OHKmGnrxXTf3XffPVLYa/To0S0FvfoKahb42mKLLSqnPvvss3H33XfH4sWLY+nSpbFixYrK6mE77bRTpFW9Dj300EotNYIoHT27iwkQqBYQ+DIr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gSELfP30pz+Ngw8+OFasWFEpf/jw4XHHHXfEHnvs0e9xvvSlL8VZZ51V9YgTJkyIG2+8MbbYYosMH//1odK4Rx55ZNW4Y8aMiVtuuSVGjx6d+T07HfCJJ56Iww47LB555JGqoebPnx+TJ0/u9BZV1//xj3+sjLto0aKqn82aNStmzpyZ+T2zGDCP/ubRn06t8upvHu98p1Z59Dev/nRqlUd/83jnO3XKq7959KcTq+uuuy6mTp26Zohx48ZF+szbZpttOhk282sFvjInNSABAgQIECBAgAABAgQIECAwxAICX0MM7nYECBAgQIAAAQIE2hQYksDX888/H9OmTYtbb711TXmHHHJIXH311TFixIh+Jefx5XMZwwECJ63P9Dz6m0d/WhepfabASeuCefQ3r/60rlL7TL/TWxPMq7959Kc1kdpn/fa3v42jjjoqfvCDH6w54ZRTTonzzjsvNtxww06GzvRaga9MOQ1GgAABAgQIECBAgAABAgQI5CAg8JUDulsSIECAAAECBAgQaEOg64Gv1atXx7XXXhvHHntsv7Juu+22OPDAA6tKzePL5zwCQW30qOapAietC+bR3zz607pI7TMFTloXzKO/efWndZXaZ/qd3ppgXv3Noz+tidQ+K/2dYu7cuZFCXn1HWjF04cKFsffee3cydKbXCnxlymkwAgQIECBAgAABAgQIECBAIAcBga8c0N2SAAECBAgQIECAQBsCXQ98/frXv65sl/jggw+uKWvPPfeMefPmxVZbbVVVah5fPucRCGqjRzVPFThpXTCP/ubRn9ZFap8pcNK6YB79zas/ravUPtPv9NYE8+pvHv1pTaT+WY899likVUIff/zxNSdNnDixsmroyJEjOx0+k+sFvjJhNAgBAgQIECBAgAABAgQIECCQo4DAV474bk2AAAECBAgQIECgBYGuBr5effXVmD17dpx++un9SklfMJ9xxhlR4wvRyOPL5zwCQS30puEpAietC+bR3zz607pI7TMFTloXzKO/efWndZXaZ/qd3ppgXv3Noz+tidQ/66WXXopTTz01Lr300n4npdVEjznmmE6Hz+R6ga9MGA1CgAABAgQIECBAgAABAgQI5Cgg8JUjvlsTIECAAAECBAgQaEGgq4GvWqtwpFW97rzzzthpp51qlpfHl895BIJa6E3DUwROWhfMo7959Kd1kdpnCpy0LphHf/PqT+sqtc/0O701wbz6m0d/WhNpfNbtt98eBx10UL+TGq0emsU92xlD4KsdLecSIECAAAECBAgQIECAAAECRRQQ+CpiV9REgAABAgQIECBA4P8Euhb4qre611FHHRWXX355DB8+vGYf8vjyOY9AUKeTUOCkdcE8+ptHf1oXqX2mwEnrgnn0N6/+tK5S+0y/01sTzKu/efSnNZHGZz3zzDMxZcqUuO+++/qdWJRVvgS+suiyMQgQIECAAAECBAgQIECAAIE8BQS+8tR3bwIECBAgQIAAAQLNBboW+Hrqqadi0qRJsXTp0ra+jM3jy+c8AkHNW9P4DIGT1gXz6G8e/WldpPaZAietC+bR37z607pK7TP9Tm9NMK/+5tGf1kQan5VC5eecc05lG+i1j4kTJ8Z1110XI0aMyOI2gx5D4GvQdC4kQIAAAQIECBAgQIAAAQIECiIg8FWQRiiDAAECBAgQIECAQB2BrgW+0heuU6dO7Xfb7bffPm699dZ417veVbchrX75/N///d9x8803x+LFi2PZsmWxatWqGD16dOy4446x//77x0c/+tHYdNNNW2p8q4Gg9IX8bbfdFnfffXf86Ec/ipUrV8aoUaNizJgx8U//9E9xwAEHxJZbbtnSPTs9qdXAyUsvvRQ//OEPY8GCBfHjH/840nVpdbX3vOc9MX78+DjssMPine98Z6y33npNS2o1kPDaa69Vgn6pP//2b/8WDz/8cGXsXXbZpbKV56GHHho777xzDBs2rOk9szghj/7m0Z9OrfLqbx7vfKdWefQ3r/50apVHf/N45zt1yqu/efSnU6u+67///e9HCnilz/+1j/T3gr322iur2wxqHIGvQbG5iAABAgQIECBAgAABAgQIECiQgMBXgZqhFAIECBAgQIAAAQI1BLoS+Hr++efjmGOOiTvuuKPfLZtt55hObvbl8wYbbBAXXnhhXHbZZVVf8q59sxT+Ouuss+Kggw6KDTfcsGHzm4UDttlmm0jbRKXxUsir3rH55pvHmWeeGccee2xssskmLU24ZvdOz1HraBY4OeKIIyoBr5NOOikeeuihhrWkbbHSSinpORsdrQQSfvnLX8bnP//5uOeeexqO9bGPfaxyzxTQq/HFeNW1L774Ypx88slx9dVXV/1s2rRpMXfu3Nh4441r3rOZcTf6m0d/+h7+wQcfjA984AM1LR544IEYN25czZ/l1d883vk+gGZzw/v3ulQrc6PeC59Hf5v1tRvvvPev9c/cZNXJ7/Q+66effjomT54cS5Ys6Tf9TjzxxJg9e3bTz/6WPqQHeZLA1yDhXEaAAAECBAgQIECAAAECBAgURkDgqzCtUAgBAgQIECBAgACBmgJdCXylwMlHPvKRqkDWV77ylUpop9HRKByQvsA999xzK6uEtXqcfvrpkf40CmA1Cgdcc801ccMNN1QCZq0eKdg2Z86cGDlyZNNLmgUTBhM4mTdvXqy//vrx6U9/umFAbe3i0iplV155Zey66651a24U+kjhrd122y2OO+64yipirRxpdbQ0J9IKLc1CX52EA/Lob6PAV7f602fejcBXN/ubxzvfZ+X9a+3961bgqxd/p3v/mn/mpvevk9/pfe9v2tZx5syZccEFF/T7yEmfZ7fccktl1c+8DoGvvOTdlwABAgQIECBAgAABAgQIEMhKQOArK0njECBAgAABAgQIEOiOQOaBr9WrV8d5551X+RJ27SNtI/id73yn7upCfefWC3+kcNCb3vSmeOSRR9qW+MxnPlOpqV7oq17oY6uttoq3vOUta7YkbOfGhxxySCUk9uY3v7nhZd0InKStEx977LGGK6DVKip9Of61r32tEtyqdTQKfaQv2P/0pz/FihUr2mGKtCra5ZdfXtlaslHoq5NwQB79bRT46lZ/+uC7ETjpZn/zeOf7rLx/rb1/3Qh89ervdO9fRLPP3PT+dfI7fe0PmRTsOvzww6s+d+bPn19Z/SuvQ+ArL3n3JUCAAAECBAgQIECAAAECBLISEPjKStI4BAgQIECAAAECBLojkHng6w9/+EOkFa6++93v9qv4Qx/6UKRwxdZbb93wSeqFPzp5/BQ2u+qqq2LSpEk1Q0X1Qh+d3DNdm7aePOWUU2LYsGF1h+pG4KSTuvfff//Ktom1gmqNQh+d3HPnnXeOr3/967H99tvXHaaTcEAe/W0U+OrEqlF/+sbtRuCkk5qb9TePd77vebx/Ec36k6y6EfjqZE4V+Xe69y+iWX9S7zv5nb723Hn00Ufj4IMPjieffLLflGq21W8n86+VawW+WlFyDgECBAgQIECAAAECBAgQIFBkAYGvIndHbQQIECBAgAABAgQiMg98LV++PPbdd9945pln+vlOnTo1LrnkknjDG97Q0L2V8Mfee+8dZ5xxRqSVkjbYYIN44YUXYsmSJZG2nXvooYdqjr/77rtXtmZ861vfWvXzVgJBaYWjVNuHP/zhykphL7/8cvzkJz+Jiy66KO65556a90wBpptvvjl22GGHus/czcBJ+tI9OR199NGVAFdafe3Xv/51ZevGFOpatWpVzbrSKl+pXwO/sG418JW27TzhhBNim222qYzx+9//vmKfAnArV66sec+07WbqX71wXCfhgDz620rgK+v+9MF2O3CSdX/zeOf7rLx/r0s0e/+6Hfjqpd/p3r/X51Sjz9z0805+p6/9IfLcc8/FEUccEffdd1+/z5axY8fGggULIq0kl8ch8JWHunsSIECAAAECBAgQIECAAAECWQoIfGWpaSwCBAgQIECAAAEC2QtkHviqt73SrFmzqrZ5rPU4zcIfn/zkJyvBobQV4MAjbSd4/PHHx7333ltT6tprr41jjjmm6mfNAkH/9E//VNl2sNYXxynANGPGjLjmmmtq3jNtbXn22WfH+uuvX/Pn3QqcpFpTsGufffapCm698sorcf3110cK7tQKfe25554xb968SFtarn00C3ylANPcuXMrAbOBwa0UNkurvn3qU5+que1jCsfdeuut8a53vaumUyfhgDz62yzw1Y3+9MF1K3DSrf7m8c73WXn/Xpdo9v51M/DVa7/TvX//9yu83mduOqOT3+lrf0j87W9/q6ykecUVV/T77Gh1G+ns/1r1+ogCX92SNS4BAgQIECBAgAABAgQIECAwVAICX0Ml7T4ECBAgQIAAAQIEBieQaeArhXrSKk3pz8Bj/vz5MXny5KZVNgp/jBs3LtI4aeWoesdPf/rTyvZOKfw18EhbTabgVvoieO2jUSAoBXMWLlwY73vf++reM62adeSRR0b6on/g0Wwry24FTi6++OI48cQTa25hmWp86aWXKqt/zZkzp+ZzLV68OPbaa69+P2sW+Epfup933nmx4YYb1hwzzY9LL700TjrppJo/T9tupm24ah2dhAPy6G+zwFc3+tPn1q3ASbf6m8c732fl/fu/t63R+9etwFcv/k73/v3fnKr3mZvO6OR3+sDPiHq/Q1KwecqUKU3/3tGNEwS+uqFqTAIECBAgQIAAAQIECBAgQGAoBQS+hlLbvQgQIECAAAECBAi0L5Bp4Ouvf/1rfOYzn4m0qsfA44EHHoj05X6zo1H4I4WT0qpUNb5IXTNsCjKdeuqplWDRwOO9731vZYvFd7zjHf1+1CgQlEJTs2fPrhtiSgOlIFNa2SoFYgYeKVyWwlNp+8ksj0aBop133jluuummePvb397wlsuWLYsDDjigavvNdNH5558fp512Wr/rG4U+0mpgd955Z+y0004N7/nUU0/FpEmTYunSpVXnTZ8+vRJA22ijjbKkijz6m0d/OkXLq795vPOdWuXR37z606lVHv3N453v1Cmv/ubRn06tBl5fr9/pMyw9X70VNrOuY+3xBL66qWtsAgQIECBAgAABAgQIECBAYCgEBL6GQtk9CBAgQIAAAQIECAxeINPAV70vrN/97nfHN7/5zdhuu+2aVlrvy+cUKLr77rsjhbaaHY2+7K8VPGt0/l133RX77bdfs1tWVvf6yEc+UnOLxFZXN2t6k7VOaBQ4SaG4tO3lBhts0HDIP/zhD5FWYElbLQ480kpbKcS28cYbr/lRo0BCWlUtBf0222yzhvdstKrLhAkTKuGsLbbYoh2Kpufm0d88+tMUoskJefU3j3e+U6s8+ptXfzq1yqO/ebzznTrl1d88+tOp1cDrf/jDH8b48eOrhp06dWpccskl8YY3vCHrWzYdT+CrKZETCBAgQIAAAQIECBAgQIAAgYILCHwVvEHKI0CAAAECBAgQWOcFMg181QtBjBkzJm65exOElgAAIABJREFU5ZYYPXp0U/B6Xz432xpx7YGXL18e++67b82Vq2qFr+qFA7bddtvKdo477LBD07rTFpJHHHFE/OhHP6o6d9asWTFz5symY7RzQqPASaOt2da+x8svvxwzZsyoBLsGHrXCV40CCe2spJLu99nPfrbqnu3Mk3as8uhvHv1px6TWuXn1N493vlOrPPqbV386tcqjv3m885065dXfPPrTqdXA6+tto9mtEHEr9Qt8taLkHAIECBAgQIAAAQIECBAgQKDIAgJfRe6O2ggQIECAAAECBAhEZBr4evTRRyOt9PTkk0/2s23nS9d6Xz63M0ajMMZXvvKVyraQax/1wgHtBJAafVnf6opb7UzIRs/Yzopi9bzHjh0bCxYsiFGjRq0pq9EzthNqq+fdzipu7Vjl0d88+tOOSa1z8+pvHu98p1Z59Dev/nRqlUd/83jnO3XKq7959KdTq4HX13sfa32OZX3veuMJfA2VtPsQIECAAAECBAgQIECAAAEC3RIQ+OqWrHEJECBAgAABAgQIZCOQaeAri1U26n353M7WTM8991xlta377ruvSqlWMKleOGDPPfeshJ5GjhzZVPuvf/1rfOYzn6lsazjwqLU9YtMBm5zQKHBy//33x2677dbSLebNmxdHH3101bm1wm6NAgnXX399TJkypaV71tt+K11ca8vNlgZtcFIe/c2jP5065dXfPN75Tq3y6G9e/enUKo/+5vHOd+qUV3/z6E+nVgOvz2J10axrEvjKWtR4BAgQIECAAAECBAgQIECAwFALCHwNtbj7ESBAgAABAgQIEGhPoDSBr3ZCU+2ulFIvHNDOqmIvvvhiZeWwq6++uqoD7dTeavsaBU7aCU21sxJOI9d2VhWrFwxMz95O7a1a5dHfPPrTqke98/Lqb73ASTvvTbvvfKdWefQ3r/50apVHf/N45zt1yqu/efSnU6uB1wt8ZS1qPAIECBAgQIAAAQIECBAgQIBAhMCXWUCAAAECBAgQIECg2AKlCXy1E75qN/zRTuipXjuLFPhqJ3zVzrO361rPqiiBr3a27Gy3v1lt+ddOfzr9VZNXf7PYUi6r2ls1zKO/WT3jUL9/efQ3i/em3Xe+1blT77y8+ptHfzq1Gni9wFfWosYjQIAAAQIECBAgQIAAAQIECAh8mQMECBAgQIAAAQIEii7Qk4GvdsMYWYQDsvqyvtUJ0+4z1hu3nS/7s3rGLLxbdUrnZXG/dp89j/60Y1Lr3Hafsd792vVuZw7Wu2dW3q0aZnW/dp49r/60apLF75is+tvuHOzm+9CqX179bWcOZtWfVk1aPU/gq1Up5xEgQIAAAQIECBAgQIAAAQIEWhewwlfrVs4kQIAAAQIECBAgkIdAaQJf7373u+Ob3/xmbLfddk2dHn300Tj44IPjySefrDr3rrvuiv3226/ff68XDkgn3X///bHbbrs1vefTTz8dkydPjiVLllSd+5WvfKWy3WOWR6PAydlnnx3pz9/9XeP/l+zVV1+NmTNnxgUXXFBVWvK79tprY7PNNlvzs0aBhKlTp8Yll1wSb3jDG5o+Ztr28rjjjqs6b+zYsbFgwYIYNWpU0zHaOSGP/ubRn3ZMap2bV3/rBU66+c53apVHf/PqT6dWefQ3j3e+U6e8+ptHfzq1Gnh9vffxve99b9x8883xjne8I+tbNh2vxuevfyNtquYEAgQIECBAgAABAgQIECBAoEgC/jGjSN1QCwECBAgQIECAAIFqgUwDX/W+dN1zzz0rQZ6RI0c27UG9L5/ThYsXL4699tqr6Rjf+ta3Yv/99686b6uttoq777470pfAax+NwgFXXXVVTJs2rek9ly9fHvvuu28888wzVefWCpk1HbDJCY0CJ0cddVRcfvnlMXz48Iaj/PnPf44U1Fq4cGHVeSmgduGFF8YGG2yw5meNAgkf+tCHKitpbb311g3v+fLLL8eMGTNi7ty5VefVCpl16pSuz6O/efSnU6u8+pvHO9+pVR79zas/nVrl0d883vlOnfLqbx796dRq4PX13sd2toLOuiaBr6xFjUeAAAECBAgQIECAAAECBAgMtYDA11CLux8BAgQIECBAgACB9gQyDXytWLEijjjiiPjRj37Ur4oxY8bELbfcEqNHj25aXaMvn0888cSYPXt2bLjhhnXHeemll+LUU0+NSy+9tOqceqGkRuGAiRMnxnXXXRcjRoyoe8/Vq1dXAkynnHJK1TnbbrttJVC1ww47NH32dk5oFDhJwbY777wzdtppp4ZDLlu2LA444ICaIbVaQbdGgYR0o9tuuy0OPPDAhvd86qmnYtKkSbF06dKq80477bRI/V9//fXboWh6bh79zaM/TSGanJBXf/N45zu1yqO/efWnU6s8+pvHO9+pU179zaM/nVoNvP7BBx+MD3zgA1XDthp+zrqeNJ7AVzdUjUmAAAECBAgQIECAAAECBAgMpYDA11BquxcBAgQIECBAgACB9gUyDXw9//zzkb5gvffee/tV0k7oqdGXz2mrv+uvvz7Gjx9f90nTdo6HH354PP7441Xn1Fq1Kp3UKByQVslK4acUUqq3ReJvf/vbynP/4Ac/qLpnt1atahQ4SUVMnz69Eo7bZJNNalq98sorlW0fzz///Kqf11sJrVkgIa2qlrZrfPOb31zznikYl7aJPPbYY2v+vBsroeXV3zz60/7r3/+KvPqbxzvfqVUe/c2rP51a5dHfMv5Oz6u/efSn0zk18Prvfe97sffee7f8mZ/1/WuNJ/A1FMruQYAAAQIECBAgQIAAAQIECHRTQOCrm7rGJkCAAAECBAgQINC5QKaBr7/97W+VVa6uuOKKqsruv//+2G233ZpW3OjL53TxzjvvHF//+tdj++23rxorBa+OP/74SMGhgUcKbt1xxx2xxx57VP2sUTggndwoaLZq1ar4whe+EFdeeWXNZ0sBp2OOOabuc9e7d7NV0ZoFTtIN05aMqR/Dhg3rd//XXnutssVmCoWl+gceH//4x+OrX/1qVVisWSAhjVMvaJbCXikQ94lPfCLSSnADj7Tt57x58yKFzWodL774YqTAXgqUDTzSlptphbWNN9645rV59DeP/vQ9fL3VbtLPH3jggRg3blxNp7z6m8c73wfg/Xtdotn712huzJo1K2bOnFn3d1we/c3jnff+9Z8CjT5z05md/E4fONnq9fsrX/lK5XNj4NHJfK470Qf8QOCrVSnnESBAgAABAgQIECBAgAABAkUVEPgqamfURYAAAQIECBAgQOB1gUwDX2nAFLz57Gc/W+U7f/78mDx5clP3ZuGANEDaGjKFrNJ2hGmrxZdffjmWLFkSZ555Zjz00EM17zFlypS47LLLYtNNN636ebNwQLpg8803jxkzZlRW8korWL366qvx8MMPRwo73HPPPTXvufvuu8cNN9wQb33rW+s+dzcDJ+mm6bk/97nPVQJyaavEp59+uuKQQnm1wl7pS/q0BWWt1VJaCQSle37sYx+Lz3/+87HLLrvEBhtsEGnlt2984xtx7rnnxsqVK2tafO1rX4upU6fWXUWtk3BAHv1tJfCVdX/6YLsZ+OpGf/N45/usvH+vSzR7/zoJyOTR3zzeee9f/1/tjT5z05md/E4f+CFSb44tXrw49tprr6rPnE7mc9O/xPzvCQJfrUo5jwABAgQIECBAgAABAgQIECiqgMBXUTujLgIECBAgQIAAAQKvC2Qe+Kq3tVLaPjD9qbctYl9DWgkHtNu8tEJXCgDUW9molXBAu/dMwakUokjbSzY6uh04abfuE044obIVZK3VsloNfLV7z4kTJ1ZW7ho5cmTdSzsJB+TR31YDX+1aNepP31jdDny1W3Oz/ubxzvc9g/cvoll/klUnAZk8+pvHO+/9+7/fDM0+c9OZnfxOX/t3UL1xGq2S2cl8bvX3n8BXq1LOI0CAAAECBAgQIECAAAECBIoqIPBV1M6oiwABAgQIECBAgMDrApkHvn71q19VQk7Lly/vZ5xWb7rkkkviDW94Q0P7euGAtFrUY489VnNVqkYDpuDVVVddFZMmTaobNmsU+vjTn/5UcwvCZhOo3naKA6/LOnCSvmh/05veFI888kizEqt+vv/++1eCV2kFs1pHvS/J0zaMb3nLWyornrV7NNqic+2xOgkH5NHfeoGvbvanzyvrwFe3+5vHO99n5f2rv0Xu2u9fJwGZPPqbxzvv/XtdoJXP3HReJ7/T156bzz33XBxxxBFx33339fv4OfjggyNtqbzZZptVfSx1Mp9b/YwT+GpVynkECBAgQIAAAQIECBAgQIBAUQUEvoraGXURIECAAAECBAgQeF0g88BX2ibw+OOPr2xluPbxoQ99qLLK1tZbb93Qvl44IG0J+Morr8TJJ5/ccugrffF8/vnnx3HHHRfDhg2re9964YBzzjkn3v/+98enPvWptkJfp59+eqQ/m2yySdN5lnXgZMKECXHeeedVVlO79957m96/74S0heNXv/rV2HbbbeteU+9L8rSSStoiMvXommuuafme6borr7wydt1116bXdBIOyKO/9QJf3exPH2LWga9u9zePd77PyvvX2vvXSUAmj/7m8c57/14Pe7XymZusOvmdvvYHxqOPPhop3PXkk0/2+xxJ8+6MM86oGfTuZD43/bD63xMEvlqVch4BAgQIECBAgAABAgQIECBQVAGBr6J2Rl0ECBAgQIAAAQIEXhfIPPCVBk2rRKWQ1dpH+iJ48eLFkVbqanTUCwfMnz+/sorHD37wg5gxY0Y89NBDDcdJQa20ytbuu+/edBvJeuGAWbNmxcyZM+PnP/955X/ec889De85evToStDqkEMOaRgwW3uQbgRO0pjpy+a0NWMKYqUQXr0j9WX69Olx6qmnxuabb97w+RoFvm655ZZ429veVllN7dxzz42VK1c2HGvKlCmV8/7f//t/Lb2LnYQD8uhvo8BXt/rTB9mNwFc3+5vHO99n5f1r7f3rJCCTR3/zeOe9f61/5iarTn6nr/2hkX431do6Of19Y6+99qr5+dLJfG7pAyui1t87/Btpq3jOI0CAAAECBAgQIECAAAECBAoh4B8zCtEGRRAgQIAAAQIECBCoK9CVwFe9FTdSGGjatGkN29EoHDB58uTKtWmlr6VLl1ZWsEoBsJ/85CeV/54CV2m1qLR94wc/+MHYeOONW2p9s3BAGuS1116LX/ziF3HHHXfE/fffH8uWLasEqdIWfWlbwokTJ8ZHP/rR2HTTTVu6Z99J3QqcbLHFFpVbPPvss3H33XdXwnbJbMWKFZVVWHbaaadIq3odeuihlWeosRpJ1XM0C3wl/3T85S9/iUWLFsW3v/3t+PGPfxwp/JSOFPbbc88947DDDot3vvOdsd5667Vs1Uk4II/+Ngt8daM/fZjdCnx1q795vPPev/bev04CMnn0N4933vvX+mdusurkd3qf9auvvloJY19wwQX9PkuarSjayXxu9UPLCl+tSjmPAAECBAgQIECAAAECBAgQKKqAwFdRO6MuAgQIECBAgAABAq8LdCXw9cILL8QJJ5xQ2eJv7SOFvebOndtyEEuTCBAgQIAAAQK1BP785z/H1KlTY+HChf1+nEJgabXN9ddfPzc4ga/c6N2YAAECBAgQIECAAAECBAgQyEhA4CsjSMMQIECAAAECBAgQ6JJAVwJfqdbrrruu8kXs2sfYsWNjwYIFlRWlHAQIECBAgACBwQosX7489t1333jmmWfWDJFWsPzOd74T48aNG+ywmVwn8JUJo0EIECBAgAABAgQIECBAgACBHAUEvnLEd2sCBAgQIECAAAECLQh0LfD11FNPVbZWTNsIrn3cddddsd9++7VQmlMIECBAgAABArUFrr766jjuuOP6/TBtr5wC5yNGjMiVTeArV343J0CAAAECBAgQIECAAAECBDIQEPjKANEQBAgQIECAAAECBLoo0LXA16uvvhqzZ8+O008/vV/5J598clx44YWxwQYbdPGxDE2AAAECBAj0qsCqVavi+OOPjxtuuKHfI952221x4IEH5v7YAl+5t0ABBAgQIECAAAECBAgQIECAQIcCAl8dArqcAAECBAgQIECAQJcFuhb4SnU/9thjccghh8Tjjz++5jF23nnnuOmmm+Ltb397lx/N8AQIECBAgEAvCixbtiwOOOCAfts5ptVDr7nmmthyyy1zf2SBr9xboAACBAgQIECAAAECBAgQIECgQwGBrw4BXU6AAAECBAgQIECgywJdDXzVW+Xr2muvjWOOOabLj2Z4AgQIECBAoNcE0t8tzjnnnPjSl77U79Hmz58fkydPLsTjCnwVog2KIECAAAECBAgQIECAAAECBDoQEPjqAM+lBAgQIECAAAECBIZAoKuBr1T/E088EYcddlg88sgjax5n4sSJcd1118WIESOG4BHdggABAgQIEOgVgaeeeiomTZoUS5cuXfNIRVrdKxUl8NUrs81zECBAgAABAgQIECBAgACBdVdA4Gvd7b0nJ0CAAAECBAgQKIdA1wNfq1evjksvvTROOumkNSLDhw+PO+64I/bYY49yKKmSAAECBAgQKIRACoxPnTq1398pbrjhhth///0LUV8qQuCrMK1QCAECBAgQIECAAAECBAgQIDBIAYGvQcK5jAABAgQIECBAgMAQCXQ98JWe47nnnotp06ZVQl59R/q/586dGxtvvPEQParbECBAgAABAmUWePbZZ+OTn/xkfOtb31rzGCeccELMnj27UH+fEPgq8yxTOwECBAgQIECAAAECBAgQIJAEBL7MAwIECBAgQIAAAQLFFhiSwFci+Nd//dc48sgj45lnnqmIbLXVVnHnnXfGTjvtVGwh1REgQIAAAQKFELj99tvjoIMOWlPLmDFj4qabbortt9++EPX1FSHwVah2KIYAAQIECBAgQIAAAQIECBAYhIDA1yDQXEKAAAECBAgQIEBgCAWGLPA1hM/kVgQIECBAgACB3AQEvnKjd2MCBAgQIECAAAECBAgQIEAgIwGBr4wgDUOAAAECBAgQIECgSwICX12CNSwBAgQIECCwbgoIfK2bfffUBAgQIECAAAECBAgQIECglwQEvnqpm56FAAECBAgQIECgFwUEvnqxq56JAAECBAgQyE1A4Cs3ejcmQIAAAQIECBAgQIAAAQIEMhIQ+MoI0jAECBAgQIAAAQIEuiQg8NUlWMMSIECAAAEC66aAwNe62XdPTYAAAQIECBAgQIAAAQIEeklA4KuXuulZCBAgQIAAAQIEelFA4KsXu+qZCBAgQIAAgdwEBL5yo3djAgQIECBAgAABAgQIECBAICMBga+MIA1DgAABAgQIECBAoEsCAl9dgjUsAQIECBAgsG4KCHytm3331AQIECBAgAABAgQIECBAoJcEBL56qZuehQABAgQIECBAoBcFBL56saueiQABAgQIEMhNQOArN3o3JkCAAAECBAgQIECAAAECBDISEPjKCNIwBAgQIECAAAECBLokIPDVJVjDEiBAgAABAuumgMDXutl3T02AAAECBAgQIECAAAECBHpJQOCrl7rpWQgQIECAAAECBHpRQOCrF7vqmQgQIECAAIHcBAS+cqN3YwIECBAgQIAAAQIECBAgQCAjAYGvjCANQ4AAAQIECBAgQKBLAgJfXYI1LAECBAgQILBuCgh8rZt999QECBAgQIAAAQIECBAgQKCXBAS+eqmbnoUAAQIECBAgQKAXBQS+erGrnokAAQIECBDITUDgKzd6NyZAgAABAgQIECBAgAABAgQyEhD4ygjSMAQIECBAgAABAgS6JCDw1SVYwxIgQIAAAQLrpoDA17rZd09NgAABAgQIECBAgAABAgR6SUDgq5e66VkIECBAgAABAgR6UUDgqxe76pkIECBAgACB3AQEvnKjd2MCBAgQIECAAAECBAgQIEAgIwGBr4wgDUOAAAECBAgQIECgSwICX12CNSwBAgQIECCwbgoIfK2bfffUBAgQIECAAAECBAgQIECglwQEvnqpm56FAAECBAgQIECgFwUEvnqxq02e6YUXXoiHHnoolixZUvmfjz32WKxYsWLNVTvuuGNsvfXWsfPOO8eHP/zheM973hObbLLJOijlkQkQIECAQPsCAl/tm7mCAAECBAgQIECAAAECBAgQKJaAwFex+qEaAgQIECBAgAABAgMFBL7WoTnx3HPPxcUXXxxXXXVVrFy5suUn33zzzeO4446Lk046KUaOHNnydU5sLHDjjTfGkUceWXXSmDFj4pZbbonRo0cXgvCPf/xjTJ48ORYtWlRVz6xZs2LmzJmFqHNgEWm+L1iwIKZMmRIjRowoZI2dFNXrz9eJjWsJ5C0g8JV3B9yfAAECBAgQIECAAAECBAgQ6FRA4KtTQdcTIECAAAECBAgQ6K6AwFd3fQsx+muvvRa33357nHnmmfHEE08MuqYUQDr33HPjwAMPjPXWW2/Q47jwdQGBr+7MhJdeeiluu+22SGG0bbbZpuK8xRZbdOdmOYza68+XA6lbEshcQOArc1IDEiBAgAABAgQIECBAgAABAkMsIPA1xOBuR4AAAQIECBAgQKBNAYGvNsHKdvrq1avjpptuqqzQtWrVqo7LHz58eGWFsEmTJkWNL7Q7Hn9dGkDgK9tup7n+8MMPx9lnnx333HNPZfAJEyb0TOCr158v29lgNAL5Cgh85evv7gQIECBAgAABAgQIECBAgEDnAgJfnRsagQABAgQIECBAgEA3BQS+uqlbgLHvv//+OProo2PFihWZVTNq1Ki4/vrrY/z48ZmNuS4OJPCVXdfT9oZz5syJK664ol+wsVcCX73+fNnNBCMRKIaAwFcx+qAKAgQIECBAgAABAgQIECBAYPACAl+Dt3MlAQIECBAgQIAAgaEQEPgaCuWc7vH888/HtGnT4tZbb828gv322y+uueaa2HLLLTMfe10ZUOAru05/6UtfirPOOqtqwF4JfPX682U3E4xEoBgCAl/F6IMqCBAgQIAAAQIECBAgQIAAgcELCHwN3s6VBAgQIECAAAECBIZCQOBrKJRzusftt98eBx10UM27p60Z08pfRx11VLzzne+MN77xjZXzXnnllfjd734XP/jBD+Kyyy6Lhx56qG711157bRxzzDE5PV35byvwlV0Pez0Q1evPl91MMBKBYggIfBWjD6ogQIAAAQIECBAgQIAAAQIEBi8g8DV4O1cSIECAAAECBAgQGAoBga+hUM7hHi+//HLMmDEj5s6dW3X3tCXjlVdeGfvss0/U+FJ6zfm//e1v4/jjj4+77rqr5hOksNjll18eKTzmaF9A4Kt9s3pX9HogqtefL7uZYCQCxRAQ+CpGH1RBgAABAgQIECBAgAABAgQIDF5A4Gvwdq4kQIAAAQIECBAgMBQCAl9DoZzDPf74xz/G5MmTY9GiRVV3nzlzZpx99tmx/vrrN63spz/9aRx88MGxYsWKqnPf+973xs033xzveMc7mo7jhGoBga/sZkWvB6J6/fmymwlGIlAMAYGvYvRBFQQIECBAgAABAgQIECBAgMDgBQS+Bm/nSgIECBAgQIAAAQJDISDwNRTKOdzjiSeeiMMOOyweeeSRqrvPnz+/EgZr5XjxxRfj5JNPjquvvrrm6Q888ECMGzeulaEq5zz77LNx5513xr333luprS9ItuOOO8aYMWNiwoQJ8eEPfzi23HLLlsds9cTVq1fHf/7nf1ZWLFu8eHEsW7YsVq1aFaNHj45dd901Jk2aFB/84Adj4403bnXIfue99tpr8Ytf/CJuueWWuP/+++PnP/95v/GPOOKI2G233WLDDTesXJdn4Osvf/lLfPvb365YPPzww5HmS1qpbaeddoq99947Dj/88Hjb295WqbNReHDWrFmRAoTNjmT/+9//PpYsWVIJIf7Xf/3XGp++a3fZZZfYZpttYuzYsbHnnntW+rLeeus1G7ry8ywDUWl1vNS7VOfSpUvjV7/6VcWn70gr5G277baR5uz48eMrc2bTTTdtqc7BnpTl8/XVkHrym9/8pjIPUl/65kH6eXrGd73rXZXn23fffdvqxWCfsdXr0u+kf/u3f4sFCxZU6k6/QzbffPPKvEm1pm1st9hii5rD/fd//3clpNqN9z/v32+t+jlvaAQEvobG2V0IECBAgAABAgQIECBAgACB7gkIfHXP1sgECBAgQIAAAQIEshAQ+MpCsYBjNAp8nXbaaZWATCsrfKVHS2Gv4447ruZTpvBECpY1O5577rmYM2dOXHHFFZUQVKMjBY+mT58ep5xySowcObLZ0JUwTq1w27Rp0ypbWqYA1+9+97s444wz4l/+5V8ajpdCRueee24ceOCBLYeN0oC//vWvK6umzZs3r+H4KRx38cUXR1odLQVWjjzyyKrzU/AthcZSLVkfL730Utx2222Rglprh5gG3if14POf/3x89rOfjb/97W91V4trJfD1P//zPxWbhQsXNu392nVMnDgxzj///Nhuu+2qGJoFERu51Qs8vvLKK5Ua0z3//d//vWX6FI76whe+EJ/4xCfWhPlavrjOid14vr5bpaBXCneleX7HHXe0VGoKtZ111lmVMGarIbyWBl7rpAcffDA+8IEPVF3W9x5vtNFG8eMf/zhOOumkeOihh+oOn/qRenjooYfGsGHDKuel3zkXXnhhXHbZZQ3n4Pvf//7K+5kCoI22ux14827+fmvX0fnFEBD4KkYfVEGAAAECBAgQIECAAAECBAgMXkDga/B2riRAgAABAgQIECAwFAICX0OhnMM90qo3aUWpH/3oR1V3T4GIK6+8MvbZZ5+2Qg2DfYyf/exnceKJJ0YKdLRzpOBTqjOFLxodzQJfjz/+eFv3T2GnFBhJIbe+wEij+//whz+MY489tmGAau3r02pEKXjy6quvxpQpU6qG7lbg64UXXqiE3i655JJLt6kbAAAgAElEQVSW23DIIYfEmWeeGaeeemrN7UGbBb6WL18exx9/fGWlrMEcaa5ef/31lZWm1j6yDkSl8WbPnh1f/OIXB1Nm5ZoUUkxjbLLJJoMeo+/CrJ9v7XFT8DLV2Sx4Wesh0jOmsGiaw1kfjQJfqea0Gt2nP/3pWLny/7N3J/A2lfsfx39bSuqPomRIEUIu1TVLhkREpqhkDpU04Sa5IZfSdBUllSEpNBChSdSpZEwyC3GUoWSISKSz/q9n1XGPc/aa9l5r7b3W/qzX6/9yu3s90/t59v7fZX17nv2WTavvsPqOqUCl2sVM7VJoN9xmtOaMGvX6981ysNyQlAIEvpJyWugUAggggAACCCCAAAIIIIAAAgg4ECDw5QCLWxFAAAEEEEAAAQQQSIAAga8EoPvR5MGDB6VHjx76jkXRLhWI6NKlix6EKFWqlGfBL7UjT69evaIeLWnHQe1y9fLLL+tHIRpdZoGvnj17xhQ4UqEPdeSi1XGV6uhG5Zh5NKWdMal7lL86Mm/JkiU5ingR+FJhLxXaUjusOb1Uf3755ZeoYzQLfKldz1TgxmnQL3v/atSoIa+99pp+jGLm5WYgSu14NXr0aH3nqHgvFaRSu6LZ3T3PqD03x5fZhgp4qZ3IVIgynqtly5b6rn8XXHBBPNXkKGsU+FLf4apVq8q//vUvRyE19R1+6qmn9O+xCos5uRo0aKCvueLFi5sW8+P3zUm/uTd5BAh8Jc9c0BMEEEAAAQQQQAABBBBAAAEEEIhNgMBXbG6UQgABBBBAAAEEEEDALwECX35J+9yOCrE8+uijMmjQIMuW1XFt7du3l+uvv15KlCjh2pFtO3fulE6dOsmnn35q2QezG1ToSh3DV7Jkyai3GQW+VGgjIyNDVCgrlqtr167y/PPPG+7Y9NNPP4k6bs5pmMSqL24HvtRamDZtmr5jWSy7Opn11yjwpY5HVMc4qp3S3LjUDk8qnJgZonAzELV69Wq55ZZbRO0EF++lwmnKWoUo47ncHJ/qhzrKU+3uphzduDp06KDvoHXuuee6UZ1eh1Hgq3DhwqI83F67Vh0fP368dO/e3fA2v37frPrJ58kpQOArOeeFXiGAAAIIIIAAAggggAACCCCAgH0BAl/2rbgTAQQQQAABBBBAAIFECBD4SoS6T20uW7ZMWrVqJbt377bdotpR67rrrpPWrVtLtWrVYj6ezirwo8I7d99998kQl9oNSoWrnnnmmah9VcE1FSCKtnOSUeAra0XqCLoBAwboATS1M5E6TnHlypX6cYXz5s2L2qZZ8MpqVyi1g5cKg6ndzVRQTb3837Vrl0yYMEGefvpp0/CK24Evq5221Dwr2/r16+vzffz4cVHHVKrAYFpamunaMQp8rVu3TtRxkNFCVCpc+NBDD0mFChX0IzNVKG/fvn0yZ84cUfVF2y1NzduYMWP0ndHU5VYgSq2DoUOH6scUZr/UDlGDBw/WvwuZwSbV7ubNm+Xxxx/Xg13RLrWeGjVqZPs7F+1Gt8aXWfcbb7yhHzsaLTQVba2qYxNVGRXqUt+vaJcy6Nevn61jT+1gGAW+spZVa3X48OH6Wj3jjDP037aRI0fq3ymrK2vZ008/XbZt26Z//43mMfuay1q/n79vVuPi8+QUIPCVnPNCrxBAAAEEEEAAAQQQQAABBBBAwL4AgS/7VtyJAAIIIIAAAggggEAiBAh8JULdpzbj3dVHBUGaN28uaqcrtQtY3rx5bffcLPBjFBRRIQq1A5EKZmW/VDjo7bff1o9BzH5ZBb7UrksqLFSlSpUcZa126TEK76igSefOnWX+/Pk56lRuKrimjnpUgaaslwqKzZw5Uz/2z+gYSLcDXypkpo73jHY1a9ZMt1HhpuzXzz//rAd61NF2RpdR4Esd+ad2FMt+mR0HqGyUm2oz+6UCPupovmLFikXtigpsqXBW9kuFF1W5QoUKRS2nQnhqt6rswTY1hy+++KK+812U4IYeFlKfLV26NEe9qpwK+7l5xTo+1QeztarmXR3x2KRJk6jjXLt2rb52oo1TlVVHxqrjFt24rAJfRmvnwIED+k5c6ntldBmVNfv+165dW6ZOnRr1u+Hn75sbttThvwCBL//NaREBBBBAAAEEEEAAAQQQQAABBNwVIPDlrie1IYAAAggggAACCCDgtgCBL7dFk6w+t44dVOGOe+65Rw9/GYVnModuFtxRuyWpAJLRUXBm4Q2jII1V4EsdB6lCPUaXWSDKqOzHH38sjRs3jlqlCiyp3bHy5MkT9XO1q9STTz4pAwcOjPq5m4EvtaNT7969o4a27AR2rGzNjnRUu3Zt2rRJ1qxZIyogs2rVKj2UZeSmMJYsWaJ/nn0nKiuTeAJRhw8flh9++EE2btwoKuD01Vdf6bvAqV2j8ufPH3WOfv/9dz2Y9sILL+T43Mgknp+GeManAm8dO3aM2rwK86nvRrRQW2YBdSSqCi9GCyj2799f3x1N7bYV72UW+CpatKi+41jdunWjNqOCgipEGe0yK6t+q9QOb+r/sl9Ga87v37d4XSmfGAECX4lxp1UEEEAAAQQQQAABBBBAAAEEEHBPgMCXe5bUhAACCCCAAAIIIICAFwIEvrxQTbI6VWhH7YCjAhXxXurIR7ULV9OmTSVXrlxRqzt48KC+K5Da/Sf7ZWf3I6PdoVSdo0aNkrPOOuuUas1CSddee61MnjxZVOjD6DIKGan71XFx6vjJ7NeIESOiBrZUO7NmzZLq1aubUpv12Src5GQOt2zZIrfccousWLEiR7F7771XD54ZBdNUARVuUeE1daRmtMvtcJORS6VKleStt96S8uXLR+1HPIEoJ55Z7zVqUx2Pqf7PLETltM1Yx3fkyBH96NRJkyblaNIqfJlZwOz4QrV7njoSsVSpUk6HlON+s8BX27ZtZfz48VKgQIGo7bz55pv6Oo92WZVVvw8q0BbtWrhwoVx11VWnfOT371vcsFSQEAECXwlhp1EEEEAAAQQQQAABBBBAAAEEEHBRgMCXi5hUhQACCCCAAAIIIICABwIEvjxATcYqf/zxR/n3v/8tEydOjLt76ri7xx57TD+yL/uRhapytVPSTTfdpO/slPVS5dQRiTVr1jTtg1EAy+iINbPwlAprqSMkzXYgMisfLdD022+/yX333acHULJfVuGSzPvN6nAz8PX5559LvXr1onq/++670qJFC8v1YFaHG4GvjIwMUetzwYIFMm7cOPniiy+i9ila+CbzxlgDUZaDz3bD0aNH9XWtjvpTu2Pt378/RxXqOEe145STI1Ct+hHr+MzWtp3wZWa/VBhLhTyz77ymPre7jqzGaBb4sgrRxVPWLCwWbc35/ftm5cbnySlA4Cs554VeIYAAAggggAACCCCAAAIIIICAfQECX/atuBMBBBBAAAEEEEAAgUQIEPhKhHqC2lTBGnU82xNPPCEfffRRXL1Q4S0VGGnfvn2OnYyMAkJ2g0xGIRW1e9acOXOkSpUqp/TdaWAr+8DNdsGKFmhSRxWqY/CiGVoFU7K2bRTisetkZwKNjvOz2jEra93x+mbv5/Hjx2Xnzp2yePFifdc5FfRSbVhdfge+1O5mv/zyi6xfv17v56effqr/GS30lLXvyRT4mj17trRs2TIHrd3wZWbBXbt26Ws+LS0tR10q/PnQQw9ZTZ/l52ahLatwmlnZV199VTp37mzYvlnZaGvO7983SzhuSEoBAl9JOS10CgEEEEAAAQQQQAABBBBAAAEEHAgQ+HKAxa0IIIAAAggggAACCCRAgMBXAtAT3aQKfqkQyxtvvCGvv/66bN++PaYuqePc1C5HZcuWPaW8UcgopkayFVKBtbp1657y35oFktT4VFDF7DILcEULfJkFxKyCKVn7YeTkZuDL6OjJ+vXri2q/WLFiltPi1CdahXv27NGPupw5c6at0FT2OozCfpn3xboDVvZ21PGFS5cu1Y+PVIE+O0G07HXY2VXOEj3bDbGOz+h4VKdrTIXcevfurX/fs1933XWXfszrmWee6XRYp9xvFryy+h57VTZa4Mvv37e4UCmcMAECXwmjp2EEEEAAAQQQQAABBBBAAAEEEHBJgMCXS5BUgwACCCCAAAIIIICARwIEvjyCDUq1KuCyadMm/ajFuXPn6rstOblU0EMFXLK+3DYKmTip1+jeaMEPvwNf8baXOTY/Al+xBoWy+scT+EpPTxcVmps+fbrlzlhm68MqoBTvOI8dOybvvPOOqIBc9qNIna5bN465zN5mrOOLtVz29tVRlup7rr7b2S+3djTzKrQVLSSadQxOd/jy+/fN6frj/uQQIPCVHPNALxBAAAEEEEAAAQQQQAABBBBAIHYBAl+x21ESAQQQQAABBBBAAAE/BAh8+aEcoDYOHDggixYt0nd/UgEwq+PrmjRpou/6c955550cpVHIxA0GAl/OFN0I/MQS+FLHIaojEG+77baYd5DLOlIvA19qjT/44IMyduxYZ7gGdxP4io3Rq8CX2VGgqqdOA19+/77FpkmpRAsQ+Er0DNA+AggggAACCCCAAAIIIIAAAgjEK0DgK15ByiOAAAIIIIAAAggg4K0AgS9vfQNd+6FDh/Qw13PPPWd4tJ06zlHt3lS5cuWTY33mmWekb9++noydwJcz1kQFvlavXi233HKLbNiwwbLD9erVk4YNG8o111yjHwvYvXt3WbVq1SnlvAp8qR3uhgwZIo899phlPy+++GJRR2E2btxYrrrqKnnllVdk6NChOcoR+LKkjHpDUAJffv++xaZJqUQLEPhK9AzQPgIIIIAAAggggAACCCCAAAIIxCtA4CteQcojgAACCCCAAAIIIOCtAIEvb31DUfvatWulR48esnTp0qjjyb6Djh9HFWbtSLxHLDrdwWrXrl3SoUMHSUtLy+HhJOzjh5PR8XNWAaqsA3Pqo45H7N+/v4wePTrqelHBqY4dO0qLFi2kUqVKkjdv3pP3Gc2lVX9jDbYtW7ZMWrVqJbt3747a1+bNm0v79u31oFeRIkUkV65cJ+8zatPJGrD7AxHr+CZPnixdunTJ0YyVZ/YCahe03r176wHQ7Nddd90l6mhXFdaL5wpK4MuP7208jpRNDgECX8kxD/QCAQQQQAABBBBAAAEEEEAAAQRiFyDwFbsdJRFAAAEEEEAAAQQQ8EOAwJcfyj63oY7TU7tzqWDS1q1bZd26dbJy5UrZvHmzjBo1St+dyMml6lO72vTr1y9qsey7bs2ePVtatmyZ414V7nnrrbekfPnyTpq3vNfvwJc69rJTp07y3nvv5ehbnz595PHHH5czzjjDst8jRoyQgQMH5rjPaRjHrKE333xT32kr+1W0aFGZM2eOVKlSxbKfW7Zs0etYsWJFjnujhZvUemvXrl3U3b3UuhgzZowUL148artqZ7C2bdvqazXrZWUSSyDqzz//1HfoUmWzX/ny5ZMXXnhBbr311lNCXpn3qbKDBg0SNYfZr2QKfH388cf6jmTRxjdv3jypWbOm5fyrG8xCjmp3tIceeshWPWY3BSXw5ffvW9ywVJAQAQJfCWGnUQQQQAABBBBAAAEEEEAAAQQQcFGAwJeLmFSFAAIIIIAAAggggIAHAgS+PEBNdJVGIQ/VL7UTjwolRXkZbdpto11tVKHsgS8VDLrhhhui7pqkQiaNGjVylcjvwNfvv/+uh99UICj71axZM30XpHPPPdd0jGY7JlmFm5zgLVmyRA/8qPayX2+88YbcfPPNltWZrado4SazkNmsWbOkevXqhm0ahX6sTGIJfJkF9+6991558sknJU+ePFH7evToUf17pHZQy34lU+DLKECn+vziiy/KHXfcYTn/6gY1L02bNo26jtz6Tgcl8OX375utCeKmpBMg8JV0U0KHEEAAAQQQQAABBBBAAAEEEEDAoQCBL4dg3I4AAggggAACCCCAgM8CBL58BvejObOQR4MGDfRAktEOS9H6Z7XDV/YjHffu3avvgPXhhx/mqE7tijRkyBA57bTTXKPwO/ClOm50VKLaOcsq1KTKm+2CZRVucgJntjOTVahJtWO2C5b6PFq4Se0G17dv3xzdtDMuo92TrMrGEvjavn27voPXokWLcvTVKrR18OBB/ZjT6dOnOy7rZP4y741lfKqsWT9bt24tEyZMsAwnnjhxQv/Oqp28sl+1a9eWqVOnijqmM94rKIEvv3/f4nWlfGIECHwlxp1WEUAAAQQQQAABBBBAAAEEEEDAPQECX+5ZUhMCCCCAAAIIIIAAAl4IEPjyQjXBdZqFPFTX1JGDaoeq3Llz2+ppenq6dOzYUd/lJ/sVLYhjFhJS90+bNk0qVKgQte0jR47Ifffdpx9FWbVqVSlXrpx+BGSZMmX0YEq0oxITEfgy2+Xn7rvv1neHyps3b9QxmgVoVAGrcJOtSfv7puPHj8uAAQP0IzmzXyqko3ZuMzviU4UH1XGOGzZsiNpstGCU0VGVZcuW1QNSlStXjlqXOob0nnvukcmTJ9taZ1lviiUQZXZUpTqiUNVpFExUu1qpoyej7ZxmFRZzMn+Z98YyvsyyRgE89bkKf3bo0MF0x7/PPvtMunTpIiogl/1yM8AZlMCX379vsawXyiRegMBX4ueAHiCAAAIIIIAAAggggAACCCCAQHwCBL7i86M0AggggAACCCCAAAJeCxD48lo4AfVb7ciVL18+efTRR+X22283PLIus9sq5NG7d2957733oo6ka9eu8vzzz8vZZ599yufLli2TVq1aRT3WsWfPnnrorGDBgjnqNAvSGO1IlYjAlwqmqWDXpEmTcoxB+aqQjQrJZA/VZWRk6Dsi3XXXXVHDQqoyNwNfqr4FCxaI2s0pWjhJHUE5ZsyYqDs07dy5U5/7d99913AVRws3mR3/qYJLKoCW3eXYsWMycuRIGThwYNS2rEyMQmZVqlQRdXSlCgxmv/bt26eHnT766KMcn5kFE9euXavv7rV06dKoffUi8BXL+DI7Z/b9UKG/sWPHSpMmTaKGvszGqkKbytYowOf0py8ogS81Lj9/35w6cn9yCBD4So55oBcIIIAAAggggAACCCCAAAIIIBC7AIGv2O0oiQACCCCAAAIIIICAHwIEvvxQTkAbZkcGZnbn6quvFhW+Usc8FilS5GQI5+jRo/Ldd9/JzJkz9SPfou3sk1nHjBkzpE2bNjlGqOro06ePfvRhtKt58+bywAMPSM2aNfVduw4cOKC3p8Iy0dpTISr1ecOGDXNUl4jAl+qEWThN9feOO+6QXr16ScmSJfU+q53SVLhGmUQLX2UOzCrc5HQ5me2cpeqqVq2afmRf/fr19eCeCrOlpaXJ0KFDZfny5abNRQs3me1+plzUulBBssKFC4vagWzJkiXy1FNPydy5cw3bUkdlzpkzR1SAK9plFjJT4Ts1DyqAsWnTJjl8+LC+7sx2P1NtqJ3Phg8fLnXq1NF3+vrpp5/0HbFUWHH//v2GfVXjU/dE243O6dxl3h/L+DLLqgDo6NGj5f7774/afPa1qpzU+FSY67nnnhP1/Yp2Pfvss6JCmFGCLTENM0iBLz9/32LCpFDCBQh8JXwK6AACCCCAAAIIIIAAAggggAACCMQpQOArTkCKI4AAAggggAACCCDgsQCBL4+BE1W9OnZM7ZjUv39/z7qgdo1S4aXzzz8/ahtWxwE66Zg6glLtSpYnT54cxRIV+FKhD+Wrdjhz83I78KX6psI0ajcrs/BeLGOIFvhS4b3u3bvrAT03r4ULFxoeP/nxxx9L48aNbTWXtc/vvPOO3HjjjbbK2b1JBf1UyMzoSE+79WS9L9bxZdahQnxqrb7wwguxNJ+jjNqhTh1bmn1nv3gqD1LgS43Tr9+3eEwpmzgBAl+Js6dlBBBAAAEEEEAAAQQQQAABBBBwR4DAlzuO1IIAAggggAACCCCAgFcCBL68kk2CetWORCp8YnYkX6zdVEfBvfrqq1KvXj3DKtTOQtOmTZM777zTdEcrqz60bNlSD5ZdcMEFUW9NVOBLdSYeY7XD2t69e2XDhg2njMuLwFc8c6F2gFJ9ff/993P4Gx1faLb7mdl8q7ZUUGrPnj05blPrrXPnzlGLqyDbrbfeKosWLbJaTvoOY5k7cFntfmZWmdqhTIX+su/Wdu211+rHdhoFIS07GOWGWMeXtSq1Vu+55x55++23Y+nCyTKdOnWS//73v66OT1UetMBXPN+prBNg9fsW12RROGECBL4SRk/DCCCAAAIIIIAAAggggAACCCDgkgCBL5cgqQYBBBBAAAEEEEAAAY8ECHx5BJss1aqgiDo+77333nOtSwULFpQxY8bIzTffbHmcmwpFqJ2e+vbtG9PuUu3atdN3SypevLhh/xMZ+FKdisVYhTxUWErtuvTRRx+dMjYvAl+qgRMnTughPRV4MjtSMmtnVABL7Qql5jFa2Moo8KXaUqGgAQMG2F535cqVkxEjRkiuXLmkVatWOcqp4wPVrlLRdnlTO9qpzwYOHGjZXvYduFTgrlu3brJ06VLLspk33HbbbfrYVHvTp08/pZw6fnLWrFlSvXp12/VZ3RjP+LLWreZdhd3UUY1210BmebUWVGBMjVv9Z7evoAW+1Pj9+H1z25n6/BEg8OWPM60ggAACCCCAAAIIIIAAAggggIB3AgS+vLOlZgQQQAABBBBAAAEE3BAg8OWGYpLXsX//fhk0aJArx7lVq1ZNnn32WalVq5Zl2CsrS3p6ugwZMkQmT55sS0uFf+677z7p2rWr5dF4iQ58qQHZDdKooIw6Dk8FvVRYRB2z6FfgS/VTtbl48WK5//77Zfny5aZzoeZahYMaNGig71jVsWPHHPcbBb7UjSr0NWXKFD3sp9ag2aXCZEOHDpWSJUvqR+W1bdtWNm/efEqRChUq6LtTVaxYMWpVag7+/e9/62Ems+u6667T+1WoUKGTt6nQngrCWR1Dqdbl4MGD9WMgc+fOrX+vVEgt+6X+e7XeTzvtNFvr3c5N8Ywva/1qDSjjJ554Qt+Bz86lzB588EF9Rz8VyPPiCmLgK9PBy983L6yp03sBAl/eG9MCAggggAACCCCAAAIIIIAAAgh4K0Dgy1tfakcAAQQQQAABBBBAIF4BAl/xCgakfEZGhn7c3ciRIy1DLdGGVKlSJenVq5e+y9PZZ58d06hV0GTHjh360YBpaWmiglorV67U61JBqCuuuELq1KkjjRs3lho1algGvTI7kQyBr8y+fP/99/LGG2+IOtJw2bJlehBMHX+pxqPG1axZM/1oShUG2Ldvn++Br8x+Hjt2TD7//HM9yKUCYMpQXTVr1tQDXtdff72+Q9UZZ5yh//cqIOU08JXZlhrnjBkz9F3mVq1ape+IpuZb1a9MbrrpJt0oMyBx8OBB6dGjR46ds1R9atcwFcyKEqbQm1PrXO3Upebgiy++OLm+VFBLBcZUYEmFl9Q/Zw8uZS2r5m7JkiV6nepeFXBs3769frSlOnIy85o9e7ao3dqyX2q+VZiqVKlSMX1XjArFM77sdarvozrmUX0XVehQzU3m91HNh9ppTq0FIy9XBxbAIx2jeXrx++a2M/X5I0Dgyx9nWkEAAQQQQAABBBBAAAEEEEAAAe8ECHx5Z0vNCCCAAAIIIIAAAgi4IUDgyw3FgNVx4MABfXcnFQD76quvZMuWLScDP2oomeGr0qVL6wEs9X/qP6sdjbgQQAABBBBAwFyAwBcrB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FBFobIAACAASURBVCCAgIsCBL5cxKQqBBBAAAEEEECAwBdrA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CCAgIsCBL5cxKQqBBBAAAEEEECAwBdrA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CCAgIsCBL5cxKQqBBBAAAEEEECAwBdrA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CCAgIsCpwS+XKyXqhBAwETgxRdflDvuuAMjBwJRAhQOSnMrAgggkFAB/o40ofw0jgACCCCAAAIIIIAAAggggAACTgX4ywynYtyPAAIIIIAAAggggIC/AgS+/PWmNQR0gf/7v/+TjRs3SvHixRGxKUDgyyYUtyGAQDIK8HekyTgr9AkBBBBAAAEEEEAAAQQQQAABBAwF+MsMFgcCCCCAAAIIIIAAAsktQOArueeH3oVYoGHDhjJ//vwQj9DdoRH4cteT2hBAwFcB/o7UV24aQwABBBBAAAEEEEAAAQQQQACBeAX4y4x4BSmPAAIIIIAAAggggIC3AgS+vPWldgRMBV566SW5/fbbUbIhQODLBhK3IIBAsgrwd6TJOjP0CwEEEEAAAQQQQAABBBBAAAEEogrwlxksDAQQQAABBBBAAAEEEEAAAQT+J/CWiLTL/EeOdrS/NKIEvvg7B/t83IkAAggggAACCCCAAAIIIIAAAggggAACCNgW4C9fbVNxIwIIIIAAAggggAACCCCAQAoIFBSRzSKi/tQvjna0N+sEvuw5cRcCCCCAAAIIIIAAAggggAACCCCAAAIIIBCvAIGveAUpjwACCCCAAAIIIIAAAgggEDaBNiIyI+ugONrReooJfFkbcQcCCCCAAAIIIIAAAggggAACCCCAAAIIIOCGAIEvNxSpAwEEEEAAAQQQQAABBBBAIGwCHO3ocEYJfDkE43YEEEAAAQQQQAABBBBAAAEEEEAAAQQQQCBGAQJfMcJRDAEEEEAAAQQQQAABBBBAINQCHO3ocHoJfDkE43YEEEAAAQQQQAABBBBAAAEEEEAAAQQQQCBGAQJfMcJRDAEEEEAAAQQQQAABBBBAIPQCOY52fPnll6Vnz56hH3gsAyTwFYsaZRBAAAEEEEAAAQQQQAABBBBAAAEEEEAAAecCBL6cm1ECAQQQQAABBBBAAAEEEEAgdQQ42tHmXBP4sgnFbQgggAACCCCAAAIIIIAAAggggAACCCCAQJwCBL7iBKQ4AggggAACCCCAAAIIIIBAqAU42tHm9BL4sgnFbQgggAACCCCAAAIIIIAAAggggAACCCCAQJwCBL7iBKQ4AggggAACCCCAAAIIIIBA6AU42tHGFBP4soHELQgggAACCCCAAAIIIIAAAggggAACCCCAgAsCBL5cQKQKBBBAAAEEEEAAAQQQQACB0AtwtKPFFBP4Cv13gAEigAACCCCAAAIIIIAAAggggAACCCCAQJIIEPhKkomgGwgggAACCCCAAAIIIIAAAkktwNGOFtND4Cup1y+dQwABBBBAAAEEEEAAAQQQQAABBBBAAIEQCRD4CtFkMhQEEEAAAQQQQAABBBBAAAFPBXIc7Thu3Djp0aOHp40GpXICX0GZKfqJAAIIIIAAAggggAACCCCAAAIIIIAAAkEXIPAV9Bmk/wgggAACCCCAAAIIIIAAAn4KcLSjgTaBLz+XIW0hgAACCCCAAAIIIIAAAggggAACCCCAQCoLEPhK5dln7AgggAACCCCAAAIIIIAAAk4FONrRQIzAl9OlxP0IIIAAAggggAACCCCAAAIIIIAAAggggEBsAgS+YnOjFAIIIIAAAggggAACCCCAQOoKcLRjlLkn8JW6XwhGjgACCCCAAAIIIIAAAggggAACCCCAAAL+ChD48teb1hBAAAEEEEAAAQQQQAABBMIhwNGO2eaRwFc4FjajQAABBBBAAAEEEEAAAQQQQAABBBBAAIHkFyDwlfxzRA8RQAABBBBAAAEEEEAAAQSST4CjHbPNCYGv5Fuk9AgBBBBAAAEEEEAAAQQQQAABBBBAAAEEwilA4Cuc88qoEEAAAQQQQAABBBBAAAEEvBfgaMcsxgS+vF9wtIAAAggggAACCCCAAAIIIIAAAggggAACCCgBAl+sAwQQQAABBBBAAAEEEEAAAQRiF+Box7/tCHzFvogoiQACCCCAAAIIIIAAAggggAACCCCAAAIIOBEg8OVEi3sRQAABBBBAAAEEEEAAAQQQOFWAox3/9iDwxVcDAQQQQAABBBBAAAEEEEAAAQQQQAABBBDwR4DAlz/OtIIAAggggAACCCCAAAIIIBBegRxHO44fP166d+8e3hFHGRmBr5SabgaLAAIIIIAAAggggAACCCCAAAIIIIAAAgkUIPCVQHyaRgABBBBAAAEEEEAAAQQQCI1Ayh/tSOArNGuZgSCAAAIIIIAAAggggAACCCCAAAIIIIBAkgsQ+EryCaJ7CCCAAAIIIIAAAggggAACgRBI+aMdCXwFYp3SSQQQQAABBBBAAAEEEEAAAQQQQAABBBAIgQCBrxBMIkNAAAEEEEAAAQQQQAABBBBICoGUPtqRwFdSrEE6gQACCCCAAAIIIIAAAggggAACCCCAAAIpIEDgKwUmmSEigAACCCCAAAIIIIAAAgj4JpCyRzsS+PJtjdEQAggggAACCCCAAAIIIIAAAggggAACCKS4AIGvFF8ADB8BBBBAAAEEEEAAAQQQQMBVgZQ92pHAl6vriMoQQAABBBBAAAEEEEAAAQQQQAABBBBAAAFDAQJfLA4EEEAAAQQQQAABBBBAAAEE3BXIcbTjhAkT5LbbbnO3lSSrjcBXkk0I3UEAAQQQQAABBBBAAAEEEEAAAQQQQACB0AoQ+Art1DIwBBBAAAEEEEAAAQQQQACBBAqccrRjgQIFZN26dVK8ePEEdsnbpgl8eetL7QgggAACCCCAAAIIIIAAAggggAACCCCAQKYAgS/WAgIIIIAAAggggAACCCCAAALuC6Tc0Y4EvtxfRNSIAAIIIIAAAggggAACCCCAAAIIIIAAAghEEyDwxbpAAAEEEEAAAQQQQAABBBBAwBuBdiKidvo6eYX5aEcCX94sImpFAAEEEEAAAQQQQAABBBBAAAEEEEAAAQSyCxD4Yk0ggAACCCCAAAIIIIAAAggg4J3ADBFpk1l9mI92JPDl3SKiZgQQQAABBBBAAAEEEEAAAQQQQAABBBBAIKsAgS/WAwIIIIAAAggggAACCCCAAALeCaTM0Y4EvrxbRNSMAAIIIIAAAggggAACCCCAAAIIIIAAAghkFSDwxXpAAAEEEEAAAQQQQAABBBBAwFuBHEc7Tpw4Ubp16+Ztqz7XTuDLZ3CaQwABBBBAAAEEEEAAAQQQQAABBBBAAIGUFSDwlbJTz8ARQAABBBBAAAEEEEAAAQR8FAj90Y4EvnxcTTSFAAIIIIAAAggggAACCCCAAAIIIIAAAiktQOArpaefwaeqgKZptUSkv4jUFpHCqerAuBFIEoEMEVkrIs0jkcgPSdInuoEAAggggAAC7guE/mhHAl/uL5og1MjzZRBmiT6mkADPlyk02QwVAQQQQAABBBBwKsDzm1Mx7kfAUwGe3zzlTY3KCXylxjwzSgROCmiadrmIfAMJAggkncBRESkeiUQOJF3P6BACCCCAAAIIuCUQ6qMdCXy5tUyCUw/Pl8GZK3qacgI8X6bclDNgBBBAAAEEEEDAXIDnN1YIAkkrwPNb0k5N8neMwFfyzxE9RMBVAU3TJotIJ1crpTIEEHBLYHYkEmnpVmXUgwACCCCAAAJJKRDaox0JfCXlevO0UzxfespL5QjEK8DzZbyClEcAAQQQQAABBEIkwPNbiCaToYRRgOe3MM6qD2Mi8OUDMk0gkEwCmqbtFZFCydQn+oIAAicFDopIq0gkkoYJAggggAACCIRWILRHOxL4Cu2aNRwYz5epN+eMOFACPF8GarroLAIIIIAAAggg4K0Az2/e+lI7AnEK8PwWJ2CqFifwlaozz7hTUkDTtNIisiUlB8+gEQiOQLqINIhEIupPLgQQQAABBBAIp0COox1feeUV6dq1a6BHS+Ar0NPnuPM8XzomowACiRDg+TIR6rSJAAIIIIAAAggkmQDPb0k2IXQHgegCPL+xMhwLEPhyTEYBBIIroGlaRxF5LbgjoOcIpIxAeiQSKZUyo2WgCCCAAAIIpKZA6I52JPCVWguZ58vUmm9GG2gBni8DPX10HgEEEEAAAQQQiF+A57f4DakBAZ8EeH7zCToszRD4CstMMg4EbAhomva8iPS2cSu3IIBA4gUmRSKRbonvBj1AAAEEEEAAAY8EQne0I4Evj1ZKklbL82WSTgzdQiC6AM+XrAwEEEAAAQQQQCCFBXh+S+HJZ+hBFOD5LYizlqA+E/hKEDzNIpAIAU3TvhKRKolomzYRQCAmgUcikcjQmEpSCAEEEEAAAQSCIBCqox0JfAVhybnXR54v3bOkJgR8EuD50idomkEAAQQQQAABBJJNgOe3ZJsR+oOApQDPb5ZE3KAECHyxDhBIEQFN0/KKyGERyWU05DIPT5H0fb+miAjDRMBfgVurl5XJ3Ro6bVSd190tEomkOS3I/QgggAACCCAQGIHQHO1I4Csway7ujtp5vlxTpowcS1f/c5YLAQTcFih0661SavJkp9XyfOlUjPsRQAABBBBAAIEQCNh5fuP9YAgmmiEkrQDvB5N2akLRMQJfoZhGBoGAtYCmaVeJyEKjO/ce/l2KPDDJuiLuQACBmASeaFNL+jW6PJay6i/lG0QiEd6WxaJHGQQQQAABBJJfIDRHOxL4Sv7F5lYPrZ4vT+zdK98ULepWc9SDAALZBC584gkp0rdvLC48X8aiRhkEEEAAAQQQQCDAAlbPb7wfDPDk0vVACPB+MBDTFNhOEvgK7NTRcQScCWia1k9EnjYqNWd1urQe+6GzSrkbAQRsC3x0X3NpWP5C2/dnuzE9EomUirUw5RBAAAEEEEAg6QVyHO04adIk6dKlS9J3PGsHCXwFarri6qzV8+Uvc+bI5jZt4mqDwgggYCxQ7sMPJX9DxztIZ1bI8yWLCwEEEEAAAQQQSCEBq+c33g+m0GJgqAkR4P1gQthTplECXykz1Qw01QU0TXtbRNoaOTz87lJ5/MOVqc7E+BHwTGDvyG5yTt488dQ/KRKJdIunAsoigAACCCCAQFIL5DjacdOmTVK4cOGk7nTWzhH4CsxUxd1Rq+fLnYMGya4nnhD1l06aiKi1oWnqP/11Zf4zn+PD+ojt+3HlTz/JaeecE893mefLePQoiwACCCCAAAIIBEjA6vmN94MBmky6GkgB3g8GctoC02kCX4GZKjqKQHwCmqb9ICKG2ws1enaOfPrtzvgaoTQCCEQVKH7O2bJ9RCc3dNTRjmluVEQdCCCAAAIIIJB0AjmOdmzWrJnMnTs36Tpq1CECX4GZqrg7avV8+e1118mhNP5na9zQVIBAFIEzihWTy7dtc8OG50s3FKkDAQQQQAABBBBIcgGr5zfeDyb5BNK9QAvwfjDQ0xeIzhP4CsQ00UkE4hPQNO08EfnZqJYMTZMC902Qo3+ciK8hSiOAQFSB6/9xsczu3dRUJ33fr1KyUD4rQY7esBLicwQQQAABBIItEOijHQl8BXvx2e291fOlZGTIikKFJOPoUbtVch8CCDgQOKdpUyk7c6ZpiWPbt0ueiy+2qpXnSyshPkcAAQQQQAABBAIuYPX8xvvBgE8w3U96Ad4PJv0UBb6DBL4CP4UMAAFrAU3TbhSR6UZ3rt25X64Y/pZ1RdyBAAIxCQxs+k/5T4vqhmVV2OvaZ2bLluEdrOrnL+SthPgcAQQQQACB4AsE9mhHAl/BX3x2RmD1fPnb2rWytmpVO1VxDwIIxCBQbMAAufCRRwxLqrDXhuuvlyvWrbOqnedLKyE+RwABBBBAAAEEAi5g9fzG+8GATzDdT3oB3g8m/RQFvoMEvgI/hQwAAWsBTdOeFJEHjO4cv3CD3DnlM+uKuAMBBGISeKNnI2n7z9KGZT/ZuFMaj5ojXWqVkwmdG5i1wV/IxzQDFEIAAQQQQCBQAoE92pHAV6DWWcydtXq+/HniREnv3Vs0EVF/6cSfOLAO3P0elJkyRQq2aWP4HT6YliYbb7hBzu/YUS4ZO5bny5h/7SiIAAIIIIAAAggEX8Dq+Y33g8GfY0aQ3AK8H0zu+QlD7wh8hWEWGQMCFgKapn0uIlcb3Xb762ky8cuNOCKAgEcCG4a2l7KFCxjWPmrBauk3fZGdwNekSCTSzaNuUi0CCCCAAAIIJI9AjqMdX331VencuXPy9DBKTwh8JfX0uNY5q+fLbb16yc+vviqiaSKRCH/iwDpw+XtQec0aObNMGcPv9O4xY2T7Qw/J+R06SGnzwBfPl679MlIRAggggAACCCCQnAJWz2+8H0zOeaNX4RHg/WB45jJZR0LgK1lnhn4h4KKApmlHROQsoyor/+dNWb/7gKMW619aXPo1ulyqlyoshc4+01FZbkYgKAKrd+yTacs3y1Pzvom5y2fnyS0Hn+1hWr72E+/IsvQ9+u5eapcvk4u/kI95JiiIAAIIIIBA4AQCd7Qjga/ArbGYOmz1fLmmShU5utHZv1CUv25dKXL//fJ/1apJ7oJqkzsuBMIn8NuaNbLvzTdl9zPPxDy4XGefLVX37DEtv65hQ/l1xQop/cILcv6tt/J8GbM2BRFAAAEEEEAAgeALWD2/8X4w+HPMCLwR4P2gN67U6r4AgS/3TakRgaQS0DTtShH52qhTv/7+h5zbZ4KjPte6pIh88UArR2W4GYEgC4z6ZLX0e3tRTEOw833J3etFve4FfVpIvUuLmbXTLRKJTIqpIxRCAAEEEEAAgaAJBO5oRwJfQVtizvtr9Xz55+HD8tUFFziqOF/NmnLZggWOynAzAkEW+PH552X7gw/GNAQ735cl55yjH6Vace5cyV+nDs+XMUlTCAEEEEAAAQQQCL6A1fMb7weDP8eMwHsB3g96b0wL8QkQ+IrPj9IIJL2Apml3icgYo44u2LhDrhs119E4pt9xnbS6opSjMtyMQJAFjv5xQgr3myTqT6dXr3oV5blbDE9UlV0Hj8hFA17Tq90yvIOULJTPrIlSkUgk3WkfuB8BBBBAAAEEAisQqKMdCXwFdp3Z7rjV8+WhTz+VDTfcIOovm1TgxM6fZadOlXNbtLDdB25EIOgCGUePyoqLLhLt6FHb35PM71Phnj2lpMkOYcd//FG+vuwyvd5/fvON5LnoIp4vg75g6D8CCCCAAAIIIBCjgNXzG+8HY4SlWEoJ8H4wpaY7kIMlEiut5wAAIABJREFU8BXIaaPTCNgX0DTtVRHpbFTi0Q9WyJDZy+1XKKIfT6eOqeNCIJUELh00VbbuPeR4yC92qCc96lQwLLd21365Ythb+ucnxt5pWn8kyltUxx2iAAIIIIAAAggETSAwRzsS+Ara0nLeX6vny51PPCE7hg1zVHG1n34SdUwdFwKpJPBNpUpybNs2x0Mu9dxzUrhbN8Nyv23YIKvUrl6aJrX27+f50rEwBRBAAAEEEEAAgfAIWD2/8X4wPHPNSLwV4P2gt77UHp8Aga/4/CiNQNILaJr2rYhcatTRFmM+kPfXbrc9jorFCsqqQTfZvp8bEQiLQLH+r8qeX486Hs6SAW2k6sWFDcu9/MV6uWvq59KlVjmZ0LmBWf3pkUiErfUczwAFEEAAAQQQCLxAYI52JPAV+LVmOQCr58tv27WTXz78UCQS0QMnVn/mrVhRKi9ZYtkuNyAQNoGvL7lE/ti719b3JOv36B+ffipnV6liyPHTq6/K1n795Pz27aXMc8/xfBm2hcN4EEAAAQQQQAABBwJWz2+8H3SAya0pLcD7wZSe/qQfPIGvpJ8iOohA7AKapuVXG3KZ1VDkgUmy9/DvthvpVru8jOtU3/b93IhAGAR+O35C8t833vFQckUicuS5nnL6abkMyzYZPVfmb9hhJ/A1KRKJGP+r3I57RwEEEEAAAQQQCJBAjqMdJ0+eLJ06dUqqIRD4SqrpcL0zdp4vvypVSk7s2/fXUY6Zga/Mox2j/HPhzp3lkjFjXO8rFSKQzALqSMdlhQv/FYg0+X7k+Py006TGzz9L5PTTDYe3rm1bOfjZZ1L4llusAl88XybzIqFvCCCAAAIIIIBAnAJ2nt94PxgnMsVTQoD3gykxzYEeJIGvQE8fnUfAXEDTtKYi8r7RXd/9fEjKDZ7qiPGFW+vK7Vdf5qgMNyMQdIGFW3ZL/f++63gYlxU9V1YPvtm03Bl3vSQZmqbv7qV2+TK5HolEIkMdd4ICCCCAAAIIIBAWgaQ/2pHAV1iWWvRxWD1f/r5tm6y64oqThbW/gyyZ/0W0f77k2WdNj6cLtyijS1WBXxctknVNm+rBSLPvR/bPzypfXiovXWrKtqhIEZGMDCkzerQe+uL5MlVXGeNGAAEEEEAAgVQXsHp+4/1gqq8Qxm9X4MstP0q9/86ye/vJ+3g/6JiMAjEKEPiKEY5iCARBQNM0FQ4ZbNTXacs3S6eJCxwNZflDbeXKi85zVIabEQi6wPOfrpX731roeBjtq5WV125raFju19//kHP7TNA/3zK8g5QslM+sjW6RSGSS405QAAEEEEAAAQTCIpD0RzsS+ArLUos+Dqvny71vvy1bevRwhFDp88/l7Msvd1SGmxEIusCPL70k6f37Ox7Gee3aSZnxxjtP/3n4sCwpXVoPklX56ivJU6IEz5eOlSmAAAIIIIAAAgiEQ8Dq+Y33g+GYZ0bhvcCYtLVy35u8H/RemhZiFSDwFasc5RAIgICmaR+JSGOjrqoAiwqy2L3UsXTqeDp1TJ3RdemgqbJ17yG7VXIfAkkhkNavpdQpU9SwLz1fS5NXFm103NfH29SUfzX63y4H2SvY9NNBueyRafp/fWLsnVb1l4pEIulWN/E5AggggAACCIRa4CYReTPrCJPpaEcCX6Fee+qIRtPny/QHHxQVZNEv9cyojnDMvKL8cyR3bqnx008iuYyPP195xRVyLD3dVn1W7fG5+Xzg455PxQ8+kHy1ahn+IGy95x7Z89prpt+PaPNx0X/+I8Xuvdew3qNbt8rXtWuL+i2uvXu31Q8Sz5dWQnyOAAIIIIAAAggEWMDq+Y33gwGeXLruqoDV+8HbX0+TiV/yftBVdCpzVYDAl6ucVIZAcglomnZQRPIb9arm4+/IV9v32O509VKFZVH/Nob3Hzx6XAr1nWi7Pm5EIFkEDo3qIWedkduwO9VGTJeV3+913N0P7m0mjSoY/1vVry/dJF0nfaLv7KV2+DK7IlHeoDruEAUQQAABBBBAIAwCSXu0I4GvMCwv4zFYPV+uueYaObxypR70UmtBU4Gvv4Ne0f757CpVpNL8+YYN/nnokCy7+GLb9Vm1x+fm84GPez41du+WXHnzGq7tNfXry+FvvjH9fkSbjwrvvCPnXHONYb17pk+XTffcI2eWKCFVly3j+TLcP8mMDgEEEEAAAQQQMBWwen7j/SALCIG/BKzeD1YfMUO+/v5nx1y8H3RMRoEYBQh8xQhHMQSSXUDTtAoist6on3/8mSH57xsv6k+7190N/iHP3lTH8PZ563+Q6597z2513IdAUghccl5+2TTsVsO+ZGianH3POEfflczK9o7sJufkzWNY983j5smMr7dKl1rlZELnBmYeaZFIxPSGpMCkEwgggAACCCDgh0DSHu1I4MuP6U9MG1bPl9off8jS4sVFTpz4a2evzB29svypAiz6Gvn78yI9e0rJJ54wHNAvCxbIxnbtTt6fvXz2dvj8VF98Tl2Hfq2PPBdfLFeq4KPRlZEhS4sWFe348VO+J3b6Vy09XXIXKGBY9cbbb5d9c+dK4ZtvlrLPPMPzZWJ+LmkVAQQQQAABBBBIuIDV8xvvBxM+RXQgSQR4P5gkE0E34hIg8BUXH4URSF4BTdO6isgrRj1csvUnqfPUTEcDmNT1GulY41LDMo9+sEKGzF7uqE5uRiDRAq2vLCVv336dYTfW7twvVwx/y3E3ixY4S354vLNpORW6/O34CRncrKoMbl7V7N5JkUikm+NOUAABBBBAAAEEwiqQlEc7EvgK63JTmSvz58tfly+XtdcZ/2/qaDJlxo6V82++2RBtx9NPyw+PPRZeVEYWSoGCN9wg5V591XBsv61fL6vqGP+LdEYFz7jgAqmyYYOp2aIyZSTj6FG5qG9fuahfP54vQ7nCGBQCCCCAAAIIIGAtYPX8xvtBa0PuSA0Bq/eD63btl8uH8X4wNVZDcEdJ4Cu4c0fPETAV0DTtRRG5w+imZxesln9NX+RIce2QW6R8kXMMy7Qe+6HMWZ3uqE5uRiDRAo/cUE0evr6KYTcyj1102s8mFS+SuXdfb1osdy/1NRV9dy+1y5fJ1S0SiUxy2gfuRwABBBBAAIFQCyTd0Y4EvsK73qyeL3ePHSvpDz/sCOCKJUskb9myhmU2duggBz780FGd3IxAogVKPPSQXPivfxl24+e33pItvXo57uY5114rFd5807TcwhIl9M/LjhwpF6jd8Ywvni8dzwAFEEAAAQQQQACB4AhYPb/xfjA4c0lPvRWwej84Zdkm6fLKJ447wftBx2QUiEOAwFcceBRFIJkFNE37RkQuN+pj+/Efy9srvrM9hLyn55ZfR/cwvb/oA6/Kz4eP2q6TGxFIBoFZvZpK88oXG3blgRmL5Jn5qx13dUCTK2V4yxqG5bbv+1VKPzxF/3zL8A5SslA+szYaRCKRNMedoAACCCCAAAIIhFkg6Y52JPAV3uVm9Xy5qXt32Ttrlqi/ZNJELP887cwzpcbOnaZgy8uVkxN799qqz2673GdvfnCK3anclClSsEkTw7WdPmiQ7H7hBcfruvj998tFgwYZ1vv7jh2yvFYt/fNqixfLmRdeyPNleH+SGRkCCCCAAAIIIGAqYPX8xvtBFhACfwlYvR/sP2OxjJy/yjEX7wcdk1EgDgECX3HgURSBZBXQNC2viBwWkVxGfSz97ymyff+vtofQoFxx+fj+Gwzv33HgiJQc+Jrt+rgRgWQR2PZYRylx7v8ZdqfRs3Pk02/NX0ZFKzytRyNpV6W0Yb2qTlW3uk6MvdOKo1QkEmH7PCslPkcAAQQQQCD1BHIc7fjaa69Jx44dEyJB4Csh7J43auf58ut//lOOff/9//oSiahzIEWy//n3HQXq1pXL3nnHsO/Hd+2SFZUrG5bPUW9mO5k1WrRPefP5wSd2nyqrVskZxYsbru31rVvLwYULTb8f0fwvHTdOCrVqZVjvL4sWyZr27fXPr96+3ep3gedLKyE+RwABBBBAAAEEAipg5/mN94MBnVy67bqA1fvBxqPmyCcbeT/oOjwVuipA4MtVTipDIDkENE2rLyKfGvVm7+HfpcgDzk6H69/4SnmstfFuRbO+2SZtX/ooOQDoBQI2Bc7Jm0f2juxmevd5fV+RX44es1nj/25b/0h7ufSCAoblRn2yWvq9vUjqXVpMFvRpYVp/JMrbU8cdogACCCCAAAIIhFUgaY52JPAVziVm9Xz5x/79onbjcnIVv/deudhkt6L9770nG7t2dVIl9yKQcIHcBQpI9S1bTPuxrEwZOXHwoOO+XqmOQC1t/C8U7ZgwQbYNGyYFatSQyhZHP/J86ZifAggggAACCCCAQGAErJ7feD8YmKmkox4L8H7QY2Cq902AwJdv1DSEgH8CmqYNEJERRi2+u2qb3Piis3DWW7c3ljZXXmI4iIffXSqPf7jSv0HSEgIuCFjtXPfDgcNSauDrjls664zccmiU+RGoVz05U5Zu+0m61ConEzo3MGtjUiQSMU+lOe4hBRBAAAEEEEAgRAJJc7Qjga8QraosQ7F6vtz/wQfybZcu+hF1mZfRkYCZn5ebOFEKNW9uCPb9o4/KjlGjchwNabd+q/b5PPqRhfj+JRDr+ihw9dVScYbK4Ea/ju3cKSuuvNJx/aflzSs1LHbtWtWmjRxauVIuaNtWLn3qKZ4vw/lzzKgQQAABBBBAAAFLAavnN94PWhJyQ4oIWL0fjPVkK94PpsgCSqJhEvhKosmgKwi4JaBp2kwRMdzrf+DMpfLkPGfhLKttLa8bNVcWbNzh1hCoBwFfBPpcW1meurG2YVtzV2+XVmM/cNyXmpdcIAsfaG1aLnevF/XPVdhLhb5MLgJfjmeAAggggAACCKScQFIc7UjgK5zrzur5cvuwYbLzuef0wJdRUCb7f1915UrJY3Ls3bq2beWXzz+3XZ/ddrkvetALF3dcivfqJSWHDjX8Idj/0UeyoVMnx+s6f9WqUun9901/YD4vVUo/ArXck0/qoS+eL8P5e8yoEEAAAQQQQAABKwGr5zfeD1oJ8nmqCFi9H3xvzXZp+QLvB1NlPQR5nAS+gjx79B0BAwFN034WkfOMgBo+M1s+27TLtt/5/5dXdj/VxfT+Qn0nysGjx23XyY0IJIPApK7XSMcalxp2Zfj7K+SROcsdd/XOuhXl+fZXG5bbffA3KTFgsv75luEdpGShfGZtdItEIs7OYHXcYwoggAACCCCAQAgEEn60I4GvEKyiKEOwer5c17q1HFy0yPbgTy9USKqtX296/9KyZeXPQ4ds18mNCCSDQNnnn5fz27Uz7MqOkSPl+yeecNzVIl27yiUm5Y7v2SNLatXS663+2Wdy5oUX8nzpWJkCCCCAAAIIIIBAOASsnt94PxiOeWYU8QtYvR989IMVMmQ27wfjl6YGrwUIfHktTP0I+CygadrFIpJu1GyGpkmB+ybI0T9O2O5Zs0oXy7t3NTW8f/Oeg1JhyDTb9XEjAski8M3DN8k/iqtTkKJf7V7+SGau3Oa4u2M71JWedS4zLLdu1365fNhb+uc2Al+lIpGI4XfacecogAACCCCAAAJhFUj40Y4EvsK3tKyeLyUjQxaXKiUZx46JaJq+w5DVnwWvvVYqvG58bPrRrVvl69q1LeuxaofP7c0HTu45XZmWJmdVqGD4Q7Cxe3fZN3eure9J1nkp/fTTUqRTJ8N6j2zaJF9df73+eY20NKvAF8+X4fupZkQIIIAAAggggIAuYPX8xvtBFgoC/xOwej9408vz5J2VWx2T8X7QMRkF4hQg8BUnIMURSDYBTdNuFpE3jPq1esc++eejbzvq9pDm1WRQsyqGZaYt3yydJi5wVCc3I5BogdNPyyVHnuspudRLKYPr0kFTZete5zsLLOrfRqqXKmxY77iF66XXlM/1z0+MvdOUIhLlzWmi7WgfAQQQQAABBJJWIMfRjq+//rp06NDBlw4T+PKF2ddGrJ4vj6xbJ99ce62jI+pKPPCAlOjb13AcP7/zjmzu3dvREZEcSejOkYQ4xu4op58utdPTRXLlMlzbX9esKUe3b3f0fVFHpVZ+7z3J989/Gta7+403ZNOgQfrn9TZv5vnS119JGkMAAQQQQAABBJJHwOr5jfeDyTNX9CSxAnbeD5YbPFW++5n3g4mdKVq3I0Dgy44S9yAQIAFN054RkfuNuvzyF+vlrql/BU3sXu/d3Uyuq1jC8Pa+b38poz9ZY7c67kMgKQSuvOg8Wf5QW8O+/Hb8hOS/b7zjvqoAmQqSqf/BaHQ1HT1XPt6wQ7rUKicTOjcwayM9EomUctwJCiCAAAIIIIBAKgsk7GhHAl/hW3ZWz5c/vvaafNe/vz5wFUzJ+pdMRv982dSpcm4D4/8NvG3wYNk1bpzt+jLV7bbP/X8J4GVvvdpdL2dXqiRXzJtn+COQcfSoLL7kkpOf2/bPlUsPkkVOP92w7lXdusmBL7+UIm3aSPnHH+f5Mnw/xYwIAQQQQAABBBCwJWD1/Mb7QVuM3JQCArwfTIFJTqEhEvhKoclmqKkhoGnaYhGpaTTaHpPTZNLijY4w9j9zm+Q/8wzDMlc/NUsWb/3RUZ3cjECiBbrVLi/jOtU37MbCLbul/n/fddzN8kXOkbVDbjEtd8ZdL4naPtlG4GtSJBLp5rgTFEAAAQQQQACBVBZI2NGOBL7Ct+ysni839+kje95809HAa377rZyWL59hmdUtWsivX33lqE5uRiDRAhfccouUGTnSsBuHli6VNa1bO+5m3jJl5J+fm/9Le59ddplof/75V+BrxAizNni+dDwDFEAAAQQQQAABBIIjYPX8xvvB4MwlPfVWwOr94JdbfpR6/53luBO8H3RMRgEXBAh8uYBIFQgki4Cmaepf+TwiIob/6meloW/Khh8P2O5yqfPyyeZhxkfAxHLmt+3GuREBDwWevamO3N3gH4YtPP/pWrn/rYWOe3Bz1TIypfu1huV+/f0PObfPBP1ztbuXCn2ZXI9EIpGhjjtBAQQQQAABBBBIdYGEHO1I4Ctcy87O8+XX9erJb+oIOXVMuqb2LPr7MvjnMy+6SKouWWIMlZEhi8qUkYxjx2zVZ9Uen5vPBz7u+VwybJgUu+02w7W9a+JE2frww399bvP7om49v2VLKTd2rGG9fx45Il9UqaJ/rsJeRcxDZTxfhutnmtEggAACCCCAAAInBew8v/F+kAWDwF8CVu8Hx6Stlfve5P0g6yUYAgS+gjFP9BIBWwKaplUXkaVGNx/6/bgU7DPRVl2ZN7WrUlqm9WhkWCaWM78ddYCbEfBIIK1fS6lTpqhh7T1fS5NXFjnbDU9V9ljrGtK/8ZWG9W7ec1AqDJmmf75leAcpWch4dwMR6RaJRCZ5REC1CCCAAAIIIBBuAd+PdiTwFa4FZfV8+eevv8qSChVE0zRRc2/nz/NbtDANrxxZv15WNmpkuz677XKfvfnBKXanSjNmSP4aNYyfA/v103fDs/M9yToPFz/0kFzYu7dhvUe3b5elTZvqAcma8+fLmcWLm/0Q8XwZrp9pRoMAAggggAACCJwUsHp+4/0giwWB/wlYvR+8/fU0mfgl7wdZM8EQIPAVjHmilwjYEtA07V4RGWV08/wNO6TJ6Lm26sq86ckba0nfay83LDPhyw1yx+ufOaqTmxFIBoFDo3rIWWfkNuxKtRHTZeX3ex139f17mknjy0oYlpuybLN0eWWB/vmJsXda1V8qEomkW93E5wgggAACCCCAQBQB3492JPAVrnVo9Xx54PPPZd2tt54cdGaQJfO/iPbPlwweLMXvuMMQ6sdp02TLAw/on9upL+ua4/6/gndm/nzunU/tzZslV968hmt7ZZMmcmTtWsfzU3HKFDm3Xj3j78ycObLhwQf1zxusX2/1I8TzpZUQnyOAAAIIIIAAAgEVsHp+4/1gQCeWbnsiYPV+sPqIGfL19z87bpv3g47JKOCCAIEvFxCpAoFkEdA0baqItDfqz/D3V8gjc5Y76u6nfVvK1WWNd0HqNeVzGbfQ8i8VHbXJzQh4LXDJefll07D/vZzK3p46qvTse8bJH39mOO7K3pHd5Jy8eQzL3TJunkz/eqvUu7SYLOjTwrT+SJS3po47RAEEEEAAAQQQSGWBHEc7TpkyRW7NEtJxE4fAl5uaia/L6vnyh1GjZPvTTzvqaKXp06WAyS5IWwYMkB+nTHFUJzcjkGgB/ajSL7807kZGhnxZurRoJ0447mrNdeskd/78huXW9usnP3/0kZxTtapcOcl8c2ieLx3zUwABBBBAAAEEEAiMgNXzG+8HAzOVdNRjAd4PegxM9b4LEPjynZwGEfBOQNO0rSJSyqiFG8a8Lx+s/d52B3JFInJwVHfJe7rxLkhVH5su3/zgfBck253gRgQ8EGh9ZSl5+/brjP/SfOd+uWL4W45bLpL/LNnxRGfTcpWGvikbfjwgXWqVkwmdG5jdmxaJRExvcNxBCiCAAAIIIIBAKgqccrRjwYIFZcOGDVK4cGHXLQh8uU6a0Aqtni/Xdeki+z/5xH4fc+WSq779VnKdeaZhmZVNm8rhLLsg2a+cOxFInMB5TZtKhZdfNuzAkY0b5etGjRx38Izzz5caX39tWm5Jixby27ZtUrRlS6kwfDjPl46VKYAAAggggAACCIRDwOr5jfeD4ZhnRhG/gNX7wXW79svlw3g/GL80NfglQODLL2naQcBjAU3TzhMR0/0lC/aZKOqcbrvXZUULyurBalOA6Jfa/UjtgqR2Q+JCIEgCj9xQTR6+vophl19fukm6TnLw8urvmq6rWELeu7uZKUXuXi/qn6uwlwp9mVyTIpFItyC50lcEEEAAAQQQSEoB3452JPCVlPMfU6fsPF8uuuwyyTh8WNTToJp7/UhFdRSj+ufsf0YikrdsWakyf75hf9TuR1+WKSNaRkbU8lb187m5Pz7e+ZT817+kxL33Gq7tPe+8I9/ef7/p9yPa/BSsX18qTp5s+h3+pHJlvd7yw4bpoS+eL2P6yaMQAggggAACCCAQaAE7z2+8Hwz0FNN5FwWs3g9OWbZJurzC+0EXyanKYwECXx4DUz0CfglomnaDiMw2am/Lzwel/OBpjrrTtVZ5Gd+5vmGZJVt/kjpPzXRUJzcjkAwC797VVJpVutiwKw/MWCTPzF/tuKsPXnelPNqqhmG57ft+ldIP/3VEjY3AV7dIJGJ+JofjHlIAAQQQQAABBFJUwJejHQl8hWd1WT1fHk1Pl6/q1lVJLxH1LwDZ+POCdu3kUpMjIA+tWCGr2rSxXZ/ddrnP3vzgFLtTxVdekYINGxr+AGwdPlx2qh3AbHxPss5Did69peSDDxrW+/uuXfJlkyZ64LLCf/5jFfji+TI8P9GMBAEEEEAAAQQQOEXA6vmN94MsGAT+JzCrV1NpXtn4/WD/GYtl5PxVjsl4P+iYjAIuCRD4cgmSahBItICmaY+KyECjfsSSSH6+/dVyZ92KhkN77tM10uetLxM9dNpHwLFA+mOd5MJzzzYsd+0zcyRt007H9U7t3khuqlrasNyn3+6URs/O0T/fMryDlCyUz6yNUpFIJN1xJyiAAAIIIIAAAghEF/D8aEcCX+FZelbPl3tmzpRv+/Q5dcCZwS8DhjJqB6JOnQyRdr3yinw3dKgxokX9J4MyRjVQ/q/AET7RBeJYH9UXL5Y8RYsa0q5p315+WbTIsX/555+X85s3N6z3wPLl8nXPnvoOX7Xff1/OLFaM58vw/AwzEgQQQAABBBBAwLaA1fMb7wdtU3JjCghse6yjlDj3/wxH2njUHPlkI+8HU2AphGaIBL5CM5UMJNUFNE1bICLXGDnc+8ZCeeGztY6Ylg64UapcfL5hGbWlpfofilwIBEngnLx5ZO9I85MSz+v7ivxy9JjjYa0dcouUL3KOYbnRn6yWvm8v0j8/MfZOq/oJfFkJ8TkCCCCAAAIIOBHw/GhHAl9OpiO577V6vvxu8GDZmeWoucwjHDNHFe2fr5g9W/JVrmw48I19+ogKkqnLTn3q6Eiz9vgcHz/WR+78+aX2avPdoRdXrix/HDrkeL1WXbBAzipt/C8U/TBlimz6e9e8hitXWv2o8HxpJcTnCCCAAAIIIIBAQAWsnt94PxjQiaXbrgvwftB1UipMAgECX0kwCXQBgXgFNE3LJSKHRSSvUV3VR8yQr7//2XZTp5+WSw6N6iHqT6Or4iNvyLc//WK7Tm5EIBkErilfXObdp05AjX59v/+wXPLv1x13VX1XjjzXU3KZ/FvzdZ6cKUu2/SRdapXTj3Q0uyJR3pg67hQFEEAAAQQQQACBUwVyHO04depUad++vStOBL5cYUx4JXaeL1e2aCGH16w5pa8qYGX0l0yR3Lnlqg0bRP1pdC1v2FB+37rV8HOz+lUhPjf2x8e79XHOVVdJpdeNnx+P7doly666yvH6VN+VOt9+K5LL+O9klnftKodWr5aiLVrIZY88wvNlwn896QACCCCAAAIIIOC/gJ3nN94P+j8vtJicAg3KFZeP7zd+P7jjwBEpOfA1x53n/aBjMgq4KEDgy0VMqkIgUQKaplUSEcN/pfSPPzMk/33jRf1p96pWsrAsfrCN4e0Hjx6XQn0n2q2O+xBIGoG+114uT95Yy7A/c1anS+uxHzrub/VShWVRf+PvjKowd68X9XptBL4mRSIR823IHPeQAggggAACCCCAgC7g2dGOBL7CscKsni+1EydkYYUKov60e+W7/HK5ctYsw9tP/PqrLDLZ/ctuO9yHgN8CF/bsKZcMHGjY7L7582Vdz56Ou5Xviivkyr93vDMqPL9KFf2jYjfcYBX44vnS8QxQAAEEEEAAAQQQCIaA1fMb7weDMY/00h+BPtdWlqdurG3Y2HtrtkvLFz5w3BneDzomo4CLAgS+XMSkKgQSJaBpmvrbw5eN2l/03Y/IF+/xAAAgAElEQVRS92njv1yPVu6uev+Q0bfUMRzSp9/ulEbPzknUkGkXgZgFXu12jXSofqlh+WHvrZChc5c7rv/2qy+TF26ta1hu98HfpMSAyfrnancvFfoyuR6JRCJDHXeCAggggAACCCCAgLWAZ0c7Eviyxg/CHVbPl4dWrJBvbrpJRMtyaKLa5dbkn4t17ixlTHYg+mXxYlndocP/eCzqEz535I+X+fqMx6f8yJFSuFUrw6/29tGjZfuoUY7nq2j79lJ2+HDDeo/t3StfNGmif37ZkCF66IvnyyD8wtJHBBBAAAEEEEDAXQGr5zfeD7rrTW3BFpjU9RrpWMP4/eCjH6yQIbN5PxjsWU693hP4Sr05Z8QhFNA0bbyIdDca2sj5q6T/jMWORj6xSwPpXNM4kPLkvJUycOZSR3VyMwLJILBq0E1SsZh6zxn9avvSRzLrm22OuzqmfV25o+5lhuXW7z4glf/zpv75luEdpGShfGZtdItEIpMcd4ICCCCAAAIIIICAPQFPjnYk8GUPP9nvsnq+3DF+vGwdMeLkEXWZRyma/Vn+qafkgjbGu+H+8NJLsvXJJ/UjIe3Ux304Jcs6qfLBB3L2pcYvDNb16iX75s1zvK7LDBsmxW691fDn4vDWrbL45pv1z+vMni15ixbl+TLZf1zpHwIIIIAAAggg4IGA1fMb7wc9QKfKwAp88/BN8o/ixu8Hb3p5nryzcqvj8fF+0DEZBVwUIPDlIiZVIZAoAU3T1opIRaP2bx43T2Z87ez/Qa0ZcrNUKHKu4ZDavfyRzFzpPBSTKCPaRUAJ2DlHu+ygKbJt76+Owb7s31pqlLrAsNz4hRvkzimf6Z+fGHunVf2lIpFIutVNfI4AAggggMD/s3ceUFIUTRz/D6CSQYIKSDgySM5RMkgWUFCiR1IERYKB4EkSUQQ+kiASDiQKChIk55yjSJScc07H9fdm8U7U65npvQ0zu/9+z3fv7K7q6l/17lFTNd0kQAKxIODxqx1Z8BULb9hI1Cy+3N+hAy4vUrsCvcjixUiYJYt0lfvbt8flxYttRIGmkIA5AS1ePJTdvx+IE0c6eEv58rh/+rS5sn+NKDBrFpIWKCCVOzNnDv7QCy+FQJUtW8z0M740I8R+EiABEiABEiABEnAoAbP4jflBhzqWZnucgJX8YI6wqTh66aby3MwPKiOjgAcJsODLgzCpigT8QUAIkRTADaO5Q7pPxqlrty2bl+CZeLg1rLXheFWdlifnQBLwIoFCGVJjS7cG0hnuPoxA0o76gXnq7ebQ1kj4bDypYM3hC7B4/ylXv1nBlxZDtlTdIkqQAAmQAAmQAAmQgCEBj1/tyIIv5+84K/HlprJl8eDcOcuLjRM/Psru099RkjdVnZYn50AS8CKBJHnyoNCcOdIZIu/dw9q8ed2yoOzevYiTIIFUdkfHjriyaZPr5LCqm41PX2d86ZYLKEQCJEACJEACJEACtidgJX5TzeUxP2h7t9NANwkUzJAKW7u9IZVmftBNsBTzOwEWfPndBTSABGJHQAhRGcBSmZbLt+/jpY/VboYrlz0tlneqIzXs0u17SPPxxNgZTmkS8AOBlqVzYkzT8tKZ1x4+hwqDf1W2LMeLyfF7r7cM5Z59/3tECoEWJXNgXPMKRmNXaZpmOEDZQAqQAAmQAAmQAAmQQMwE/nO147Rp0/DWW8b/rpHBZMGX87eZWXz56No1bChWTGmhyYsXR/7Jk6Uyj65exYbixZV0cjAJ2IHAS2++iRz9+0tNubF1K3YZXMsoE0wYEoKiS5YYLnFZqVKu073S1qyJV3r2ZHxphw1BG0iABEiABEiABEjAxwTM4jfmB33sEE5nawKhpXLih2by/OD6I+dRbpD8hR7Z4pgftLXbg8I4FnwFhZu5yEAmIITQn+z1la1Rv3ZRv35RpXWtUgAD6peQiizYewJ1v1uoopJjScAWBIY2KoP25fNIbRm+ci86/bRe2daGRbJgaqsqUrnbDx4h+UfjXP1hNYsgrFYRoznCNU0LVTaCAiRAAiRAAiRAAiTgHgGPXe3Igi/3HGAnKbP48vKSJdjXvj10X+vFJlZ+vtyqFbJ8+ql0mVdWrsS+d9+1rM/qvBxnzT/k5D6nbF98gXRNm0r39plJk3C4b19Ln5On/fBCzZrI/b//SfVG3L2LFZUqufqz6J+v1oYntDO+tNOXLG0hARIgARIgARIgAQ8SMIvfmB/0IGyqcjyB/zUsgw4V5PnBkav2oeOMdcrrZH5QGRkFPEyABV8eBkp1JOBrAkKI+QBqyubtNnsTBi7ZpWTWjDZV0aBQZqlM7/lb0XfBdiWdHEwCdiCwusvrKJ31JakprSetQvjGA8qmfvl6cXxaraBU7vDFG8j1xTRXv366l37Kl0EL1TRN7Vg+ZYspQAIkQAIkQAIkQALRBDx2tSMLvpy/q8ziyz8HDsSpsWpXoOceNgypq1WTwjk+bBhOjBzpfHhcQdARKDB1KpIVLixd98Hu3XH+Z72mVq2FdOmCDG3bSoXunj6NdY0aufrz9OiBtDVqML5UQ8zRJEACJEACJEACJBAQBMziN+YHA8LNXISHCKzqUhdlsqaRams7eRXGr2d+0EO4qcaHBFjw5UPYnIoEvEFACHEDQFKZbv16Ov2aOpV29MsmyJgiiVSk1ojfsOj3kyoqOZYEbEHg5tDWSPhsPKktRfrPwq5Tl5VtXdChJqq9kl4qN3XLYTSfsNzVf6RfE2RKKf98AWDBl7IHKEACJEACJEACJBBLAh652pEFX7H0gg3EzeLLXU2b4vrWrUqWlli5EvHTppXK7GnTBlfXrFHSycEkYAcCZXftQtwECaSmbKtXD7f371c2Nd/YsUhRtqxU7tySJdjTu7er/9VZs5AgjTxpwfhSGT8FSIAESIAESIAESMAxBMziN+YHHeNKGuoDAmb5wWJf/YwdJy8pW8L8oDIyCniYAAu+PAyU6kjAlwSEEFn0+hHZnJFCIFnHcbj3KMKyWakTJ8C5gS0Mx6fsPB437j20rJMDScAOBLKkToqDfRpLTdE/L4k++AGPHkcqm3tqQHOkSZZQKvfRT+sxYuVeV3/EqPfM9IdomnbcbBD7SYAESIAESIAESMDDBGJ9tSMLvjzsER+rM4svRWQk1hYqhMj79y1b9kyKFCi9YYPh+HVFiyLi1i3LOjmQBOxAIEGGDCi+ZInUFP3zsiZfPogI689jopSVWrsWz6ZOLdV9YOhQnJg1y9Vfbe1aMxyML80IsZ8ESIAESIAESIAEHEjALH5jftCBTqXJXiOQOVVSHOrL/KDXAFOxXwmw4Muv+Dk5CcSOgBCiCYDJMi36SUX6iUUqrXqeDJjXXn4dwLHLt5Dt8ykqKjmWBGxBoH7BzPipbVWpLXvPXEHBfjOVbU2e4DlcHhxqKJe39wz8cf4aymVPi+Wd6hiO1WLIlCobRQESIAESIAESIAESUCcQ66sdWfClDt1OEmbxpX5S0bb69aNNFgCefqgU0++pypVD3u+/ly7z/unT2FS5sqvfij6z+dj/N2ryNN+fsdkvqapWRZ5hw6R7+/bBg9hWt67S50W3J17SpCizZYvhV8O6Zs1w+/hxpCxUCEWHDmV8aacvUtpCAiRAAiRAAiRAAj4iYBa/MT/oI0dwGkcQqFcwBDPbVpPa+vvZq8jf9yfltTA/qIyMAl4gwIIvL0ClShLwFQEhxHAAHWTzfb9mP9pPU7saI6xWEYTVLCJdwsztR/H22KW+WiLnIQGPEehdpyh6VC8s1ffjpkMInbhCeb4qudJj4Yc1DeXitRvt6m9RMgfGNa9gNDZc0zTj6jFlCylAAiRAAiRAAiRAApYJ/Odqx+nTp6NRo0aWFLDgyxIm2w4yiy/PTp+OQ336AEIAmmbpZ6YOHZCpfXvpmi8uWoT9nTpZ1md1Xo6z5h9ycp9TyAcfIGO7dtK9ff7XX3GgWzdLn5On/ZCiVCnoVzoatcXlyrkKJF+uXh15PvuM8aVtv1VpGAmQAAmQAAmQAAl4j4BZ/Mb8oPfYU7PzCPSqXRQ9a8jzg1O2HEKLCcwPOs+ztFgnwIIv7gMScDABIcRWANLqrJYTV2LSpoNKK9RP99JP+ZK1T3/ZiEFLdyvp5GASsAOBX9+vjpp5M0pN6TprA/63fI+yqR9XLYCv6pWQyp28ehuZezw5iE8v9tKLvgwaC76UPUABEiABEiABEiABDxP4z9WOhw8fRooU+gFgxo0FX2aE7N1vFl/+0a0b9CKW6BZV+BX1P2L4Pd/33yPlq69KF3504ECcnDDhSb8Ffa7CGIP52E8+vtof+b77DinLl5fu7SMDBuDUpEnK+zVDq1bI0qWLVO+9Cxew+q8i3LyffYZ0r73G+NLeX620jgRIgARIgARIgAS8QsAsfmN+0CvYqdShBOa0q45a+eT5wU9+3ojBy9Rz38wPOnRDBJjZLPgKMIdyOcFDQAjxDIA7APSfMbZXek3HwQvXlaBcHdISSeM/K5WpOHgu1hw+q6STg0nADgSO92+Gl59PJDWl8pB5WHXojLKpk1tWxltFs0rlVh06i8pD5rr6LRR8hWqaFq5sBAVIgARIgARIgARIwHME/nO1Y/369fHzz3odmHFjwZcZIfv2W4kvN9eqhbvHjiktouzmzYiXOLFUZuc77+D6Vv09JjYScBaBUitW4LkXX5QavSs0FNdMrmaMSTj3wIF4sUYNqd6rO3diS+fOrv68n35qVvDF+NJZ24rWkgAJkAAJkAAJkIAlAlbiN+YHLaHkoCAhcKx/U6R/Xv5sourQeVhxgPnBINkOAbdMFnwFnEu5oGAhIIQoBWC9bL037z9Eik7jlXBkSpkER/o1kcpECoFkHcfh3qMIJb0cTAL+JmDlHu1UnSfg+r0Hyqbu/aIRcr30vFRu+Mq96PTTk4+q/vnSP2cGLUTTtOPKRlCABEiABEiABEiABDxLwK2rHVnw5Vkn+FKbWXwZcfs21hYvrmRS/HTpUHLJEqmMiIzEmqJFEXn/vpJeDiYBfxOIlyQJym7aZGjG2hIlEHHrlrKpxefNQ8LMmaVyx3/5BX+MGOHqLz91KhK89BLjS2XKFCABEiABEiABEiABZxMwi9+YH3S2f2m9ZwkwP+hZntRmPwIs+LKfT2gRCVgiIITQX+kcJBu8ZP8p1Bi+wJKuqEFvFMqC6W2qSGX2n7uGfH1mKOnkYBKwA4GKOdNhScfaUlOevnZRxd5n4sbBneFtEOfpq2X+peDVb+dgw9Hzrv8bMeo9Q/VaDFlSFXs4lgRIgARIgARIgAQ8SED5akcWfHmQvo9VmcWXV9evx+533/3bKv3fv/oVjFEtht9fqFoVrwyShqy4c/QottSt+0SDBX1m87Hf2B/k4zk+z5cogQJjx0o/pffPncPGKk89W7G4v7V48VBuxw5oceJIdW/68ENc27/f9fmrvnw540sff1dyOhIgARIgARIgARKwAwGz+I35QTt4iTbYhUCFHOmw9CN5fvD0tTvI1P1HZXOZH1RGRgEvEWDBl5fAUi0JeJuAEOInAG/K5umzYBv6zN+mZMaA+iXQtUoBqcykTQeh3/vNRgJOI9C5cn5806Ck1Ox5e46j3qhFyssqmukFbPy0vqFcvHajXf0tSuZwXelo1FjwpewCCpAACZAACZAACXiPgPLVjiz48p4zvK3ZLL48NmoUjo0c+XdhVlQBi8HPrJ07I0NoqNT0c7/+ij969nxSOGZBH8eRk132SYZ33kHWrl2le/vyypXY88EHyvs6ab58KDJ1quHH/bfKlV39L1erhnwff8z40ttfjtRPAiRAAiRAAiRAAjYkYBa/MT9oQ6fRJL8R6FQ5HwY20C/Nirkt2HsCdb9bqGwf84PKyCjgJQIs+PISWKolAW8TEEKcBJBeNk/NEQuw+PdTSmYs71QH5bKnlcp8MH0tRq3+XUknB5OAHQhMDK2IJsWyS03pu2A7es/fqmxqmzK5MarJq1K58zfu4uXPJrn6LRR8hWuaJs+IKVtHARIgARIgARIgARKINYH/XO04Y8YMNGyo/+//NhZ8xZq33xSYxZe727XDlXXrnhSwRLWoQi39gC7odVt/FST91V9w3Dg8X7SodE0Hv/wSZ2Y8OUE6JvnoAi/2k08M+8uf+yN3//54qVYt6d4+Nnr03wWSCvs37ZtvImdYmFTvg6tXsbxRI+jftemqVDEr+GJ86bdvVE5MAiRAAiRAAiRAAt4lYBa/MT/oXf7U7iwC4e9URNPi8vzglwu344u5zA86y6u09mkCLPjifiABBxIQQqQCcMnI9BSdxkO/p1ul3RrWGgmeiScVKTHgF2w7cVFFJceSgC0I7P68IV5Jqx9SEXN74/vFmLPrmLKtI94ui/defUUq9/Q1qPrpXnrRl0HrpWlab2UjKEACJEACJEACJEAC3iVg+WpHFnx51xHe0m4lvlxTqhQibt9WMqH81q2I89xzUpltjRvj5r59Sjo5mATsQKD4L78gUdasUlP2duqESybXLcYknKNnT6STFNTq42+fOIE1bdq4RPN17YqXq1ZlfGmHDUEbSIAESIAESIAESMCHBKzEb8wP+tAhnMr2BHb1bIg86eT5wYZjluCXnX8qr4P5QWVkFPASARZ8eQks1ZKANwkIIfQ75PTES4zt0IUbyN1rmpIJudM8jz1hjaQyjx5HImnHsdB/spGAkwhYuUc72+dTcOzyLeVlrfu4HkpkflEqN279H3h38mpX/5F+TZApZRKjOUI1TQtXNoICJEACJEACJEACJOBdApavdmTBl3cd4S3tZvHl3RMnsKlOHaXpE2XOjOKzZ0tlREQEVhUvDv0nGwk4iYAWLx70YkYtThyp2Rtr1MC9M2eUl1V40iQky59fKndq4ULsHTrU1V9h4kQkeFEeiwJgfKnsAQqQAAmQAAmQAAmQgP0JmMVvzA/a34e00HcErOQHc4RNxdFLN5WNYn5QGRkFvESABV9eAku1JOBNAkKIrwF8Ipvjx02HEDpxhZIJzUvkwPgWFaQy209cQvEB0hozpbk4mAR8SaBQhtTY0q2BdMq7DyNcxYzutJtDWyPhs/JT8WqNWIBFf12tGjHqPbMpQjRNO242iP0kQAIkQAIkQAIk4AcC+psh05+eN6arHVnw5QfPeGBKs/jy3Lx52N+zp9JMaerUQe6+faUyN3//HVsbN1bSycEkYAcCSXLnRrFp8hfsHt+/7ypmdKeV37wZcePHl4pu6dkTl7Ztc/XXXLTIbArGl2aE2E8CJEACJEACJEACDiRgFr8xP+hAp9JkrxEomCEVtnZ7Q6qf+UGvoadiHxJgwZcPYXMqEvAUASGEfmTQqzJ9Haatxeg1vytNN+ytMni/XB6pjK5P18tGAk4j0Kp0LnzftJzU7LWHz6HC4F+Vl5XthWT4o/fbhnLPvv89IoVwneyln/Bl1LQYMqTKRlGABEiABEiABEiABLxHwPRqRxZ8eQ++NzWbxZcH+/fHmZkzIYSA7mMrP3N064aXG8lPkNb1HfjyS8v6rM7Lcdb8Q07uc0pTrx5yhYVJP5LXt2/HjtatLX1OnvZDgvTpUXLuXMOP+m81a7r06id7VZwwgfGlN78YqZsESIAESIAESIAEbErALH5jftCmjqNZfiEQWionfmhWXjr3+iPnUW7QHGXbmB9URkYBLxJgwZcX4VI1CXiDgBBCvzfgNoAEMv1F+s/CrlOXlabf9Fl9FMn4glSm9aRVCN94QEknB5OAHQiYFTMOX7kXnX5ar2zqG4WyYHqbKlK52w8eIflH41z9LUrmwLjm8hP0AKzSNM1wgLKBFCABEiABEiABEiABzxIwvdqRBV+eBe4LbVbiyy1vv41bB9RiwaKTJyPpK69Il7C/Vy+c+1X9pQtfMOEcJGBEIMdnnxkWM56aNg2HvvlGGeILVaogr4FcxL17WPTGG4AQSF+lCvJ36mQ0B+NLZQ9QgARIgARIgARIgATsT8BK/Mb8oP39SAt9R+B/DcugQwX5YScjV+1DxxnrlA1iflAZGQW8SIAFX16ES9Uk4A0CQoiCAHbIdN97FIFkHce5ThWy2vQ7jPWr6fSfspa/70/4/exVqyo5jgRsQ2BN19dRKstLUntaTVqJiRsPKtvbt24xdHutkFTuyKUbyBn25KqPsJpFEFariNEc4ZqmhSobQQESIAESIAESIAES8C0Bw6sdWfDlW2d4Yjaz+DLywQOsKl0aIjLS8nRavHiosGED9J+ytrlhQ9w+csSyTg4kAbsQKDx+PJIXKCA1x1XMaHJSV0zCWdq3R6ZWraR675w9i5Vt27r6szdu7PrPoDG+tMuGoR0kQAIkQAIkQAIk4EECZvEb84MehE1VAUFgVZe6KJM1jXQtbSevwvj1ai+46cqYHwyI7REwi2DBV8C4kgsJFgJCiHYAvpOtd92Rcyg/SO1N6cIZU2PzZw2kCN35R2Kw+IPrtD8BvZgx4bPyZFPhL2dh92m1E/H0Vc9rXwPV82SQApi29TCajV/u6tdP99JP+TJooZqmhdufJi0kARIgARIgARIgAUivdmTBl/N2h1l8eX3nTmwzKEKJacVJc+dGscmTpTD0IrKVikVkziNLiwOVgF7MGDd+fOnyNusn4h1Uf6GowLBhSFWmjFTvmdWrsePbb10nfBXo1AnpK1VifBmom4zrIgESIAESIAESIAEJAbP4jflBbh0S+CcBs/xgsa9+xo6Tl5SxMT+ojIwCXiTAgi8vwqVqEvAGASHERADNZbq/XboLn/2ySWnq9159BSPeLiuVWXv4HCoMVisiUzKAg0nASwSypk6GA33elmrXT8JL9MEPePTY+okFUcpODmiGtMkSSXV/s3gnus/Z7Oo/0q8JMqVMYrRKFnx5aQ9QLQmQAAmQAAmQgMcJSK92ZMGXx1l7XaFZfHli0iQcHjoU+sMj/QxpKz/TvfEGcnbrJrX92o4d2NGmjWV9VuflOGv+ISf3OSVMnx6l5syR7m39JLwVJUsCERHK+7vMokV4LnVqqe4js2bhwKRJLr2Vxo5FwhdeYHzp9W9ITkACJEACJEACJEAC9iJgFr8xP2gvf9Ea/xLInCopDvWVn4zM/KB//cPZPUeABV+eY0lNJOATAkII/VXR7LLJGo5Zgl92/qlki9npQ4OX7cYnP29U0snBJGAHAg0KZcaMNlWlpuw5fQWFvpypbGryBM/h8mDjGxjz9p6BP85fc+mOGPWe2RwhmqYdNxvEfhIgARIgARIgARKwCYGGAGY8bcvMmTPx5ptv/ts8PnOwicNkZpjFl3s++QQXly8HNM11spCVn7m/+AJpa9eWrvzE5Mk4/L//WdZndV6Os+YfcnKf0wuVKyPf119L9/atQ4egn/Bl5XPytB/iJU2K8itXGn5brGrfHrdOn3aNqf2r6Qt5jC9t/t1L80iABEiABEiABEjAHQJm8Rvzg+5QpUygEqhXMAQz21aTLu/3s1eRv+9PystnflAZGQW8TIAPX70MmOpJwJMEhBBJAdww0vnSx+G4fPu+0rR7whoidxr9Rf2YW+NxS/HTtqNKOjmYBOxAoE+dYuhevZDUlEmbDqLlROMH6zEJV871MhZ9WMtwifHajXb1l8ueFss71TEcq8VwHIYd+NEGEiABEiABEiABEjAgMAtA9L3wKVOmxJUrV/49nM8cbLyFrMSXq6tUwaPr15VWUXLGDCTKnFkqs7d7d1xYulRJJweTgB0IZGnXDiEtW0pNOTd/Pn7v3VvZ1BTFi6PQiBGGcvNef93VnzJPHpTq14/xpTJlCpAACZAACZAACZCAswlYid+YH3S2j2m9Zwn0ql0UPWsUliqdsuUQWkxYoTwp84PKyCjgZQJ8+OplwFRPAp4kIIR4DcBCmc7T1+4gU/cflaZM8Ew83BjaCnH0N7YlLfvnU/Hn5ZtKejmYBOxAYG776qiRJ6PUlC4zN2Doij3KpnatUgAD6peQyp28ehuZe0x29bcomQP6KXoGLVzTNOPjwpQtpAAJkAAJkAAJkAAJeJ3Af652jGFGPnPwuhvcn8Asvrx/8SLW1qypNEGc555DxTVroMWJI5Vb9/rruHfmjJJeDiYBOxAoOGQIUpUpIzXl4ODBODltmrKpmZo1Q7YPP5TK3bt0CUvbtnX1p69YEQU/+IDxpTJlCpAACZAACZAACZCAswmYxW/MDzrbv7Te8wTmtKuOWvnk+UH9Ziv9hivVxvygKjGO9zYBPnz1NmHqJwEPEhBC9ALwhUzlzzv+RKMflijNWDZbGqzsXFcqc+PeQ6TsPF5JJweTgF0InPiqGdIlTyQ1p9KQuVh96KyyuT+2rIS3i2aTyuk6dd16M7syFQALvpQ9QAESIAESIAESIAGbEGgEYLqBLXzmYBNHxWSGWXx5Yfly7O3WDQKA7kgrP1MULIjC338vXXXE7dtYWbGiZX1W5+U4a/4hp9hxenXBAjyXOrV0f29v1w5Xt29X3t95+/bFS9XkV41c3rcPG8LCXPMW7NDBVfRl0Bhf2vh7l6aRAAmQAAmQAAmQgLsEzOI35gfdJUu5QCVwrH9TpH8+sXR5VYfOw4oD6i+jMT8YqDvGueviw1fn+o6WByEBIcQiANKngJ/+shGDlqpVI3epkh9f1y8ppblk/ynUGL4gCGlzyU4nYOUe7VSdJ+D6vQfKS90T1gi50zwvlRuxci8++mm9q99CwVeopmnhykZQgARIgARIgARIgATsQeBnAPUlpvCZgz18FKMVZvHloWHDcGLyk1NroZ8ILfSSr7+a5PeMTZsiu8FJRVc2bcIOvd+iPrP52G/sD/LxHJ94iROjwvLlhp/olZUqIeLWLeX9XUq/BjUkRKr7zwULsHf8kxfx9IKvDBUMT5BmfGnj712aRgIkQAIkQAIkQALuEjCL35gfdJcs5QKRAPODgehVrklGgA9fuTdIwEEEhBA3ACSVmVxu0OmJaAQAACAASURBVBysP3JeaUXTWlfBm4WzSGW+XLgdX8zdqqSTg0nADgQq5XwZizvWkppy4uotZOkxRdnUZ+LGwZ3hbQyvQS337RysP/rks3ikXxNkSpnEaJ4QTdOOKxtCARIgARIgARIgARKwBwGjqx35zMEePorRCrP4cmvbtri+Z8+TQq+oAi2Tn/n698eLlSpJV/3nhAk4Onq0ZX1W5+W4vwryLPqJvNR5pShaFIWHD5fu7fvnz2Pt668rfV50P2hx46LS2rXG16D27IkrBw+6Tg6r/N13SGhwyhgAxpc2/t6laSRAAiRAAiRAAiTgLgGz+I35QXfJUi4QCVTIkQ5LP6otXZo7V6DqypgfDMTd4vw18eGr833IFQQJASFETgB/yJYbKQSSdRyHe48ilIgc7tsEIankxSivj1qI+XtOKOnkYBKwAwGz0+vm7j6O+qP1Q/PUWuGMqbH5swaGQvHajY7ujxj1nuFYTdOzMmwkQAIkQAIkQAIk4GgCsqsd+e8cm7rVLL4UkZFYXr48Ih8+/HsFssKvqBFCoOzs2UiQNq101Tu7dsWltWv/WfD1lHyMhUjsf0LAAn/yi6GQy0P7J1Pjxoan111cswa7Pvnkv34ymT9prlwoMWGC4TfFr2++GX2lat2ZMxlf2vR7lWaRAAmQAAmQAAmQgLcImMVvzA96izz1OpVAp8r5MLBBKan5C/aeQN3vFiovj/lBZWQU8AEBPnz1AWROQQKeICCEaAFAeu3bjpOXUOwr/TYV6y1p/GdxdUhLQ4E0H0/Epdv3rCvlSBKwCYFJoZXQuFg2qTV9FmxDn/nblK1tVToXvm9aTip34eZdpPt0kqu/RckcrisdDdpxTdPkd3coW0cBEiABEiABEiABEvAbgZiuduQzB7+5w3his/jy5oED2BQa6jpRKKrpFzrqv//7Z1R/3ESJUHHZMsOJV1evjgfXr/9Dj1X9ZvOz39g/5BM7Pnl69UKaatWk+/vouHH4c+xY6edDxj9dnTrI3a2bVK/+eVn07rsuvRnLl0fBdu0YX9r0e5VmkQAJkAAJkAAJkIC3CJjFb8wPeos89TqVQPg7FdG0eHap+e7ebsX8oFN3RGDbzYevge1fri6ACAghRgGQHhU0avXv+GD6WqUVv/ZKBszvUEMq4+6RlkpGcDAJeInAnrCGyJ1Gv2Eo5tZg9GL8uvuY8uzD3iqD98vlkcr9ce4a8vaZ4eq3UPAVrmlaqLIRFCABEiABEiABEiAB+xGI6WpHPnOwn59cFpnFl6d+/hl/fPutkvWpSpZEocGDpTL3L17Emrp1lXRyMAnYhUCpKVOQOHNmqTm7Pv0U+ilfqi1Xly5I/8YbUrFbp09jedeurpPDMpQvj0LGBV+ML1UdwPEkQAIkQAIkQAIk4AACZvEb84MOcCJN9CmBXT0bIk86eX6w4Zgl+GXnn8o2MT+ojIwCPiDAh68+gMwpSMATBIQQOwEUkOl6J3wFJm8+pDTV5zUL44taRaUyc3YdwxvfL1bSycEkYAcCVu7RztpzCo5fuaVs7pqur6NUlpekcuPX/4G2k1e7+vXTvfSiL4PWS9O03spGUIAESIAESIAESIAE7Eng31c78pmDPf2kF3wZxpf7+vTB2UVPXX+u30KuXykoa5qGLKGhyNK6tXTIxdWrsUt2kpEF/Wbzs9/YP+TjPh/tmWdQeeVKaHHiSPf32gYNcO/cuZj7DfZ3sdGjkTxfPqneEytXYueYMa7+Qu+9hwzl5KdNA2B8adPvXJpFAiRAAiRAAiRAArEhYBa/MT8YG7qUDTQCVvKDOcKm4uilm8pLZ35QGRkFfECAD199AJlTkEBsCQghEgC4DUD6dDHXF9Nw+OINpal+fb86aubNKJXp+etmDFik5wHYSMBZBMzu0b77MAJJO451a1E3h7ZGwmfjSWVrj/wNC/eddPUf6dcEmVImMZonVNM06VWtbhlIIRIgARIgARIgARLwL4Gnr3bkMwf/+iLG2a3El+veegt3Tp6Epml6cZilnwW/+QapS5eWrvjw6NE49uOPlvVZnZfjrPmHnNznlCxXLpQYN066tx/fv49lFSta+pz82w+Vli9H3Pjxpbo3fP01Luze7Sq4rDZsGBKmTs340obfqzSJBEiABEiABEiABLxFwEr8xvygt+hTrxMJFMyQClu7yU9RZn7QiV6lzUYE+PCV+4MEHEBACKG/wrlKZurN+w+RotN45ZWcG9gCqRPrtWQxt2pD52P5gdPKeilAAv4mYHaP9prDZ1Fx8FxlM7OmToYDfd42lEvQYQwePY50jYkYJb2FNUpHiKZpx5UNoQAJkAAJkAAJkAAJ2JfA01c78pmDDf1kFl9G3LmDFdWqPTnRSz+ZKKqZ/F5+/nw8mzy5dMXbP/oIV7Zts6xPdX6OV/MXeVnnla52bbzy6afSvX1t1y5sbd9e6fOi80+YPj3KTJ9u+C3xa/PmiHz82DWm3pQpZt8ojC/NCLGfBEiABEiABEiABBxGwCx+Y37QYQ6luV4nEFoqJ35oVl46z/oj51Fu0BxlO5gfVEZGAR8R4MNXH4HmNCQQGwJCCP3J4gCZjkW/n0StEb8pTZEhRWL8+WVTQ5mUncfjxr2HSno5mATsQMDsHu1hK/ai88z1yqY2KJQZM9pUlco9jIhEwg+eXLehn+yln/Bl1DT9yAQ2EiABEiABEiABEgg8AlFXO/LfOjb0rVl8eXnTJmzv2lXJ8vgvvohyP+uHu8nb8tdeQ8Rt/eBqNhJwFoFcnTsjQ/36UqNPzJyJA0OHKi/qxQoVUKBvX6lcZEQE5rzzDvQv0gSpU+O1IUMYXypTpgAJkAAJkAAJkAAJOJuAWfzG/KCz/UvrPU/gfw3LoEOFPFLFI1ftQ8cZ65QnZn5QGRkFfESAD199BJrTkEBsCAghftFf5pTp6D1/K/ou2K40Rf2CmfFTW3nhyqELN5C71zQlnRxMAnYhYHaPdqtJKzFx40Flc/vUKYbu1QtJ5Y5euoEcYU8+Ny1K5sC45hWM5lilaZrhAGUDKUACJEACJEACJEAC9iGgV/80sI85tCSKgFl8eWTcOBwN/+et4/rDI2GA8KVy5ZC/Xz/piLunTmFt48bSfjP97DfmTz7e5VP8u++QPG9e6f7d178/zixcqLy/s7Vpg8zNm0vl7ly4gCV68aWmIUOZMijcti3jS36VkwAJkAAJkAAJkECQETCL35gfDLINweWaEljVpS7KZE0jHdd28iqMX3/AVM+/BzA/qIyMAj4iwIIvH4HmNCQQGwJCiEsAUsl0VB+2AEv/OKU0Rf96xfFJ1YJSmalbDqP5hOVKOjmYBOxC4ObQ1kj4bDypOYW/nIXdpy8rmzu3fXXUyJNRKjd96xE0Hb/M1R9WswjCahUxmiNc07RQZSMoQAIkQAIkQAIkQALOIJAagB7HsNmMgFl8ua1LF1zZssVV4BVVSGT2M8d77yGkifx023NLlmB3376W9ZnNx/4nBU7k4BsOVZYuRdz48aWf5A0tW+Lm4cPK/ij8zTdIXbKkVO+pjRuxddQoV3/OevWQu570PUB9CONLm33X0hwSIAESIAESIAES8AQBs/iN+UFPUKaOQCJglh8s9tXP2HFS/XEV84OBtEsCay0s+Aosf3I1AUhACJEBwAmjpaXoNB76Pd0qbVmn2iifPZ1URL/uTr/2jo0EnEbA7B7tSCGQ6IMf8OhxpPLSTnzVDOmSJ5LKfbNkJ7rP3uzq10/30k/5Mmihmqb98+gEZYsoQAIkQAIkQAIkQAIkQALWCViJL5dXr46Iu3cBIVwnC1n5WXToUKQoKH+h6MDw4dCvvbOqj+OscScn73NKmDYtyk6Tn34uIiOxtEoViEePlPd3uV9+QfxU0nf7cGjBAuz76SeX3sKtWiFj2bKML61/3XEkCZAACZAACZAACTiegJX4jflBx7uZC/AggcypkuJQX/np4swPehA2VdmGAAu+bOMKGkICMRMQQjQEMEPG58D568jTe7oyvlvDWiPBM/ITkMoOnIONf55X1ksBEvA3AbN7tPecvoJCX85UNjN5gudwebDxgVyF+s3EnjNXXLqP9GuCTCmTGM1TQdO0VcqGUIAESIAESIAESIAESIAE3CRgFl/eOXkSa5s1U9ZeZckSxH3uOancpvbtcX3fPmW9FCABfxN4qXx5FOjdW2rGrSNHsL5VK2Uzn0mcGJUWLDCUW/b557hx6slp7tW//RYJDYrDADC+VPYCBUiABEiABEiABEjA3gTM4jfmB+3tP1rnewL1CoZgZttq0ol/P3sV+fv+pGwY84PKyCjgQwIs+PIhbE5FAu4QEEIMBtBJJjtx40G0mrRSSXXOl5Jj3xdvSWX0CudkHcfh3qMIJb0cTAJ2IGB2j/akTQfRcqLaZ0ZfV8Wc6bCkY23DJcZrNzq6P2LUe2Y4QjRNO242iP0kQAIkQAIkQAIkQAIk4CkCZvHlmUWLsHfAgOir6aLmjbo6MKbfE2XIgLKTJklN1E9Acp0a9uBB9Bgjffog9j+5qtAKf/Ly7n7J1qoVshgUQeqfmX0DBij7K0WhQig6WH/cI28/t2wZfcJeg/Hjzb4GGF+aEWI/CZAACZAACZAACTiMgFn8xvygwxxKc71OoFftouhZo7B0nilbDqHFhBXKdjA/qIyMAj4kwIIvH8LmVCTgDgEhxAYAJWWy709dgzFr9yupblo8O8LfqSiVcfcEJCUjOJgEvETA7B7tLjM3YOiKPcqzd66cH980kH4UcerabYR0n+zSWy57WizvVMdwDk3T78dhIwESIAESIAESCGACmQCwuDuAHezEpZnFl78PHoyTc+dGF1xFFV4Z/UxbtSryde8uxXHr6FHXCUh6AZMVfRxHTnbaJ4UHDEDqEiWk+/uPESNwYtYs5f2dqVEj5GzXTqr37tWr+K1rV1d/6pw5Ue6TTxhfOvFLlzaTAAmQAAk4iQDjNyd5K0hsNYvfmB8Mko3AZVomMKddddTKl1E6/pOfN2Lwst2W9UUNZH5QGRkFfEiAyWYfwuZUJKBKQAjxDIA7APSfMbbCX87C7tOXlVQPbVQG7cvnkcqMW/8H3p28WkknB5OAXQic+KoZ0iVPJDWn0pC5WH3orLK5E0Mrokmx7FK5NYfOouKQua7+FiVzYFzzCkZzhGuaZnw/pLKFASOgP1yZAGAigPCAWRUXQgIkQAIkEIwE3gHwBQD9bz6vcQ7GHWCzNVuJLze0aYObR44oWZ77ww+RoV49qczpBQuw79tvlXRyMAnYhUD5mTMR3+AqxS2dOuHqrl3K5upFkmmrVJHKXTp4EKsHDnT1ZypdGkVCDcNHxpdyDzC+VN6dFCABEiCBoCXA+C1oXW/PhVuJ35gftKfvaJX/CBzr3xTpn08sNaDq0HlYceCMsoHMDyojo4APCbDgy4ewORUJqBIQQhQFsEUmp1+5qF+9qF/BqNI2fFIfxUJekIq0m7IGP6xTOzVMZX6OJQFvEbByj3aqzhNw/d7f18lYtWX35w3xStoU0uEjV+1DxxnrXP16sZde9GXQ+ED+v3CiHsSX/+s0lBCrvuE4EiABEiABErApgX//bWPhl00dFSxmmcWXjx88wNIaNaBfwQj9MFo9zrTws+TIkUieK5cU475Bg3BqwQLL+qzOy3HW/ENO7nN6JkkSVJ775KUeWVtWuzYe3bmjvL/LjBuHJCHykOfIihXYNXWqa9oiLVsiU6lSjC/VvqwZX6rx4mgSIAESIAGA8Rt3ga0ImMVvzA/ayl00xgYEmB+0gRNogl8IsODLL9g5KQlYIyCE+ADAMNnoNYfPouJg44eP/5Z9Jm4c3BzaGvpPWXPnrQBrK+IoEvAugcq5XsaiD2tJJzlx9Ray9JiibIT+ebkzvA3iGNzCWH7Qr1h35JxLt36do36to0EL1TSNp1c9AfT0w5QoZHpCnHyUdyoFSIAESIAEbEhAf0tcP7kyqulXPLLwy4aOCgaTzOLLq7t3Y0vnzkpX08WJFw9VFyyAFi+eFOH6d9/FrSNHlPTa6Uo/XjEZvFdMpipcGEW/+Ua6t+9duIBVjRsrX1Xq+twsWgTNIL5c9c03uPzXaXvlunRB6hyGLxQxvvzbS4wvg+EPGtdIAiRAAt4jwPjNe2ypWZGAWfzG/KAiUA4PeAIVcqTD0o9qS9d5+todZOr+ozIH5geVkVHAxwRY8OVj4JyOBFQICCH0ypTGMplvluxE99mbVVSiUIbU2NKtgVTm0eNIJPrgB+VTw5SM4GAS8BKBrlUKYED9ElLtc3cfR/3Ri5RnN/vc6ArjtRsdrfdIvybIlDKJ0TwhmqbpCd9gbjE9iNd56Fx4ulcw7wyunQRIgAQCi4DR3zsWfgWWr22/GrP48uj06Tj0ww9KhVnJs2dHqVGjpGsXERFY9NprrtOPWDgVvIVTTi3gy9yoEXK2bSvd3xfWr8f2sDDlgi+zz40+4cyn5q3x1VdIlDIl40vjb1nGl7b/K0QDSYAESMARBBi/OcJNwWGkWfzG/GBw7AOu0jqBTpXzYWAD+cnIC/aeQN3vFlpX+NdI5geVkVHAxwRY8OVj4JyOBFQICCGOAsgsk3nj+8WYs+uYikq8+2pujHz7VanMpj8voMzA2Uo6OZgE7ELgx5aV8HbRbFJz+szfhj4Ltimb27J0Toxpqt80GHO7cPMe0n06MbozYtR7hnNoRq9yK1vnOAHZg5OohfB0L8e5lAaTAAmQAAmYEPj3W+JPD+eJX9w+PiNgFl/u6NULF9Y9uaLcastQuzZe6dhROvz6/v3Y+OGHVtVxHAnYikD+7t2RtmJFqU2HJ03CkUmTlG1+uXp15O3SRSp3/+ZNzPvkk+j+N0f//XJRTEKML10nacoCdsaXyjuUAiRAAiQQ9AQYvwX9FrAHALP4jflBe/iJVtiHQPg7FdG0eHapQV8u3I4v5m5VNpj5QWVkFPAxARZ8+Rg4pyMBqwSEEKkAXDIa/9LH4bh8+75Vla5xPzQrj9BSOaUyw1fuRaef1ivp5GASsAuBPWGNkDvN81Jz9NO99FO+VNvQRmXQvnweqdgf564hb58Zrv4WJXNgXPMKRlMc1zQtGE+wMiv00pnxdC/VzcnxJEACJEACTiBg9W8gT/xygjcdaqOV+HJZgwZ4eOOG0grzde2Kl/UTvCTt+OzZ2D9ypJJODiYBuxB4ddw4JM6YUWqOfrrXhQ0blM19pUMHZHz9danczXPnsKh3b0DTkKlkSRRr3pzx5X8JWP3bGoyxt/KepAAJkAAJkMA/CFj9G8P4jRvHawSsxG/MD3oNPxU7lMCung2RJ10KqfUNxyzBLzv/VF4d84PKyCjgYwIs+PIxcE5HAlYJCCFqAZgnG3/y6m1k7jHZqrrocWZ/8FpMWIEpWw4p66UACfibgJV7tLP0mIITV28pm7q6y+sonfUlqdyEDQfQ5sdVrn4LBV/hmqbpDwSCpVl5SBLFgm9fB8uu4DpJgARIIPgIGL0l/jQNnvgVfHvDJys2iy/vXbyIlU2aQD+IVghh+WfZMWOQJEReT7H7669xZtkyy/pU5+d4NX+Rl3VeiBsXr/32m2vvytqqZs1w9/x55f1dcsgQPJ9H/kLRsQ0bsHXyk+c9mUqUMCv4Ynwp/xZlfOmTvzCchARIgAQCkgDjt4B0q3MWZRa/MT/oHF/SUt8QsJIfzBE2FUcv3VQ2iPlBZWQU8DEBFnz5GDinIwGrBIQQ/QD0kI2fuf0o3h671Ko617gEz8TDjaGtEMfggeUrvabj4IXrSno5mATsQKBIxhew6bP6UlOu33uAVJ31mx7U282hrZHw2XhSwTojf8Nv+066+vXTvfSiL4PWS9O03upWOE5CpdBLXxxP93Kci2kwCZAACZCAAgF3/i7yjXEFwBxqTMAsvjy3ejV29uvnOlEouglh+HvcZ59F1XnzDAtiVrdsiTunTz9RaaKP/ca8yce3fJJlz47SI0ZIP1iPbt/G0vpPxZ8K+7vavHmI+9xzUt1rR43C2X37XP3FmjVDSIkSjC8Bd/6O8nQv/nEkARIgARJwl4A7f3cYv7lLm3L/IWAWvzE/yE1DAv8kUDBDKmzt9oYUy92HEUjacaxb2JgfdAsbhXxIgAVfPoTNqUhAhYAQYhmASjKZj3/egCHL9qioRJmsabCqS12pzI17D5Gy83glnRxMAnYh0LpMLoxuUk5qzupDZ1FpyFxlc7OkToqDfRobyiXoMAaPHke6xhzp1wSZUiYxGh+qaVq4siHOEVB9IBK1Mr597Rwf01ISIAESIAH3CFh9S/xp7Tzxyz3WlPoXAbP48o8xY3Ds55+VuKXIkwclBg2SykTcuYMlTxfEKGnnYBLwL4H01asj70cfSY24smcPNn/8sbKRCdOkQflw43BwVseOePz4MfSHtjV790ailCkZXwLlFWEzvlQExuEkQAIkQAL/IcD4jZvCbwTM4jfmB/3mGk5sUwKhpXLih2bykGH9kfMoN2iOsvXMDyojo4AfCLDgyw/QOSUJmBEQQsQBcFs/lEs2tuzAOdj453kzVf/o71Q5HwY2KCWVWXHgDKoOld4iqTQXB5OArwkMf6ss2pV7RTrt0BV70GXmBmWz6hUMwcy21aRyDx9HImGHMdH9EaPeM5sjRNM0PXkbaM3dQi+dA0/3CrTdwPWQAAmQAAnERCC2fyv5xjj3lVsErMSXGzp1wrX9+5X0Z27QALnatpXKXN65E5s/+0xJJweTgF0I5OnQARlr15aac2z2bOwfPVrZ3JdKl0bhsDCpXOTjx5j5VKFZo+HDzeZgfPlfQowvzXYN+0mABEiABKwQYPxmhRLHeJyAlfiN+UGPY6dChxP4X8My6FAhj3QVI1ftQ8cZ65RXyfygMjIK+IEAC778AJ1TkoAZASGE/ldpr2ycfpKQfvRk1IlCZvqi+qe0qoxGRbJKh3+9eCd6zNlsVR3HkYCtCKz9+HWUzPyS1KaWE1di0qaDyjb3ql0UPWsUlsrpd37rd3/rTT/ZSz/hy6hpmsGdqsrW2UIgNg8/ohbAt69t4UoaQQIkQAIk4AMC7rwl/rRZPPHLB04KtCnM4ksREYFF9eoh8tEj14lCAvpNjhqEEK7fXe2p36P6C3z2GdKWk5+we3TGDByc8NeV6jHIm+lnvzF/8vEun5KDBuH53LmlXwe7Bw3CmaVLpZ8PmX+yNW+ObI3lJ0jfvnwZC/r2dV2Bqp/sVeuLLxhfqn8pM75UZ0YJEiABEiCBmAkwfuPO8DkBs/iN+UGfu4QTOoCAfruVfsuVrLWdvArj1x9QXgnzg8rIKOAHAiz48gN0TkkCZgSEEK0B/CAbt/3EJRQfoHbdhq7rUN/GyJwqqXT6N8csxuydx8zMYz8J2JKA2T3ahb6ciT2nryjbPqddddTKl1EqN2PbETQZp9/ACrQomQPjmlcwmmOVpmmGA5QN9J+AJwq9dOv59rX/fMiZSYAESIAEfE/Ak38/eeKX7/3nyBnN4ssbhw5hXceOrgKT6Ka/o6D//u+fUQM0DRXGj4d+PZ00bu3bF+c3bPinnqfkzfSz35g/+XiXz2tz5iDuc89J9/fa99/HzWPHlPd3kV698GKJElK9J3fswIaJE139IcWLo7hBcRgAxpf/Jcn40pF/qWg0CZAACdiWAOM327omcA0zi9+YHwxc33Nl7hMwyw8W++pn7Dh5SXkC5geVkVHADwRY8OUH6JySBMwICCH0Yi+96CvG5s7Rk0njP4urQ1oaTh3SfTJOXdNvkmQjAWcRyPZCMvzR+22p0fpbL4k++AGRTyexLC7xWP+mSP98Yunob5fswmezN7n6w2oWQVitIkaawzVN05OzTm6eetARxYBvXzt5N9B2EiABEiABdwjE9i3xp+fkiV/ueCDIZMziy+Pz5uH3UaP+LlyJ4hNV8BXD7/ESJkS1WbMMSa5o3hz3Ll/+e4yBPtcg9j8psLPAn7y8u18SpU2L8mPHSve3firewjp1XKfhqfqr4sSJSJA6tVT3H8uXY/f8+a7PQ57XXnP9Z9AYX/4XDuPLIPsbx+WSAAmQgA8IMH7zAWRO8fQ/K5kf5H4gARUC+kEn+oEnsqbnBfX8oOqtWbo+5gdVPMGx/iLAgi9/kee8JGBAQAihX+covWy4+YTlmLrlsBLDqrnT47cPakplLt2+hzQfP3mLlI0EnEbgjUJZML1NFanZu09fRuEvjRNSMQknT/AcLg82rs8q1G8m9px5cnKYfrqXfsqXQQvVNC3caXz/stfThV66Wr597dDNQLNJgARIgARiRcBbf1N54les3BK4wmbx5c6BA3F25cp/FK9EXe0YReXfv79QuDCK6dfOSdrDGzew5O2/X8gw08f+J1dpyniTj2/5pC1bFoW6dZPu75t//ok1HToo++uZRIlQbeZMwy+bhQMH4vrZs64xxd9+G5mLFWN8af3rmfGldVYcSQIkQAIkYJ0A4zfrrDjSAwTM4jfmBz0AmSoCikC9giGY2baadE2/n72K/H1/Ul4z84PKyCjgJwIs+PITeE5LAjICQogEAPRjtuLIxuQIm4qjl24qQexRvTB61ykqlVmw9wTqfrdQSScHk4BdCPStWwzdXiskNWfixoNoNWmlsrkVcqTD0o9qG8rFazc6uv9IvybIlDKJ0fgQTdP0h9BOat54qBG1fr597aSdQFtJgARIgAQ8ScCTb4k/bRdP/PKklwJAl5X4cmXr1rh77pyr4Ojph0RGv2d96y3kaNZMSujili3Y0ru3ZX26IpX5OZ68vLlfcjRvjqyNGkn39+lly7BryBDl/Z0qf36U6N/f8JtlWpcuLr36+ur06IFEKVIwvrT+Xcz40jorjiQBEiABElAjwPhNjRdHu0nASvzG/KCbcCkWsAR61S6KnjUKS9c3ZcshtJiwQnn9zA8qI6OAnwiw4MtP4DktCcgICCEqAVgm6795/yFSdBqvF4tOgwAAIABJREFUDNDsnuHe87ei74LtynopQAJ2IDCvfQ1Uz5NBakrnmesxbIV+cJ5a61Q5HwY2KCUV0q9A1a9CjWoRo94zm8BJBV/eLPTSOfHta7Pdwn4SIAESIIFAJuCLv7M88SuQd5DFtZnFlxF372LRm29a1Pb3sKJhYXixeHGp3KHJk3Fo2jRlvRQgATsQKNarF14oKn9h7vcxY3Ds11+VTc1crx5yt24tlbt7/Trm9O0bXfDVeNAgszkYX/5NiPGl2W5hPwmQAAmQQGwIMH6LDT3KWiZgFr8xP2gZJQcGEQGz/PcnP2/E4GW7lYkEeX5QmRcF/EeABV/+Y8+ZSSBGAkKIHgD6yfD8tu8E6oxUP4nr3MAWSJ1YPzws5lZzxAIs/v0UvUICjiRwckAzpE2WSGp7xcFzsebwk2sxVFr4OxXRtHh2qciaw+dQcfCTB/36VY76lY5GTdM0J/zd9fYDjChEfPtaZTNyLAmQAAmQQCAS8NZb4k+z4olfgbhzFNZkFl9e3LrVdRIX9H+mCmH5Z9UpU/BssmRSSzb36oVL27ZZ1qc6P8er+Yu81HhVnjQJ8Q1O1trYrRuu7N2rvL8LdOmClyvIY8aLf/6JZaNGuQq+QooUQQmDU8b0Dx/jy398BTG+VPjbwKEkQAIkQAJuEWD85hY2CqkQMIvfmB9UocmxwULgWP+mSP98Yulyqw6dhxUHzijjCNL8oDInCvifgBMSz/6nRAtIwIcEhBDzANSSTfnF3K34cqHaSVwvP58Ix/vLr9vQ50rZeTxu3Hvow5VyKhLwDAEr92gn7TgWdx9GKE+4q2dD5Eknv0Jj5Kp96DhjnUuvhYKvcE3T9IfQdm2+KvTS18+3r+26C2gXCZAACZCALwn4+m8vT/zypXdtMpdZfHlQP4lrxozoE4WirpIz+vlcqlSoMmGC4QoXvfUWHt25o6Q36oo+/nxytSY5+IdDvESJ8Nr06Yb7e+EbbyDiwQNlP5UfPhxJMulf/TG3Qxs2YNvs2a5CssyFC5sVfDG+/Bsj40ub/M2hGSRAAiQQ4AQYvwW4g+2wPLP4jflBO3iJNtiJgJX8YKrOE3D93gNls4MsP6jMhwL2IcCCL/v4gpaQgIuAEOISgFQyHNWGzsfyA6eVaNUrGIKZbatJZY5dvoVsn09R0snBJGAXApVzvYxFH0prJHH8yi1k7am+v5+JGwd3hrdBHINDuSoM/hVrD59zodBP99KLvgyaXR/I+/JhRRQevn1tlw8Q7SABEiABEvA3AV+8Jf70Gnnil7897uP5zeLLTZ9/jsu71a42eKlkSRTp1k26krsXLmBFmzY+XimnIwHPEEhdoACK9+kj398XL2KFwbWMMkEtblzU+OUX/VQuqe5lo0fj4rFjrv4Sb76JzEWKML605lbGl9Y4cRQJkAAJkEDsCTB+iz1DajAgYBa/MT/I7UMC/yRQIUc6LP2othTL6Wt3kKn7j8rYgig/qMyGAvYjwIIv+/mEFgUxASFEZgBHjRCk6DQe+j3dKu3L14vj02oFpSIztx/F22OXqqjkWBKwDYGuVQpgQP0SUnt+3X0MDUYvVra3YIZU2NrtDUO5eO1GR/cf6dcEmVImMRofqmlauLIh3hPwR6GXvhq+fe09n1IzCZAACZCA8wj48+8xT/xy3n5RsthKfLnwrbcQcfeukt5czZsj6xvyfyefXbcO27/5RkknB5OAXQhkqV8fud/Rc7kxt/ObNmFr//7K5ibLkgWvDhliKDfls8+ir1Z9/dNPkej55xlfmpNmfGnOiCNIgARIgAQ8R4Dxm+dYUtO/CFiJ35gf5LYhgX8S6FQ5HwY2KCXFsmDvCdT9bqEytiDIDyozoYB9CbDgy76+oWVBSEAI0RiA9Cii/eeuIV+fGcpklnSsjYo500nlPv1lIwYtVXurW9kICpCAlwj82LIS3i6aTaq9z/xt6LNgm/Ls75TMibHNy0vl9CtQ9atQo5qFgq8QTdP0h9H+bv56MBG1br597e8dwPlJgARIgATsRsDXb4k/vX6e+GW33eBBe8ziy1unTmFVhw7KM5bs0wep8ueXyu0PD8dR/Vo6NhJwIIFCXbog3auvSi0/OG0aDplc+RiTcPpKlVDgww+leh/ev4+ZvXtH97/+ySdmBV+ML5/QYnzpwM8ZTSYBEiABhxNg/OZwB9rVfLP4jflBu3qOdvmTQPg7FdG0eHapCV8u3A79KlTVFsD5QVUUHO8AAiz4coCTaGLwEBBCDAPwgWzFEzYcQJsfVykDuTqkJZLGf1YqV3HwXKw5fFZZLwVIwA4E9oQ1Qu408jef649ehLm71eushjQsjQ8q5JUu8cD5a8jT++8CzIhR7xni0Izu7vANSH8Xeumr5NvXvvE1ZyEBEiABEnAWAbv8jeaJX87aN6bWmsWXJ5ctw+4RIyCEcF0zZ/Vn9alTES9hQun863v0wNXff7esz+q8HKfmJ/Jyj1f54cORJH166f7e0r8/LmzZory/X2ndGplr1ZLqvXHpEub9dQKY/rC2ickpYowvXSgZX5r+JeAAEiABEiABLxBg/OYFqFSpH/TK/CD3AQmoEtjVsyHypEshFWs4Zgl+2fmnqloEYH5QmQEFnEOABV/O8RUtDQICQogtAIrKlvrelNUYu+4PJRI5XkyO33u9JZWJFALJOo7DvUcRSno5mATsQMDKPdpZekzBiau3lM1d2bkuymZLI5UL33AArf8qwGxRMgfGNa9gNMcqTdMMBygbaF3ADg8hoqzl29fW/caRJEACJEACwUXAn2+JP02aJ34F0L4ziy93f/cdTi5dqrTixOnSocKIEVIZvchIvyby8cOHSno5mATsQCBO3LioMXOmqwBS1pa1bYt7ly4pm1uqXz+kfOUVqdzR7duxafZsVyFZlsKFUbJ+fcaX5pQZX5oz4ggSIAESIAHvEGD85h2uQa3VLH5jfjCotwcXHwMBK/nBHGFTcfTSTWV+AZQfVF47BZxHgAVfzvMZLQ5gAkJ/smfQCvT7CfvOXFUi0KRYdkwMrSiVOXP9DppPWK6kk4NJwC4EMqdKih+aya9dvHb3AVJ3meCWuZcHhyJ5gueksvq93/r933oLq1kEYbWKGM0Trmma/jDal81OhV76uvn2tS+9z7lIgARIgAScRsCOf7d54pfTdtG/7DWLL1d99BFunnjy71mr7eVy5VDoo4+kw+9fuYId//ufVXUcRwK2IpDwxRdRwOCa00e3b2Nhs2Zu2Vx98mQ8kyiRVHbl5Mk4c+AA9IdC+StWRL6K8uc4ABhfMr50ax9SiARIgARIwGMEGL95DCUVRREwi9+YH+ReIYF/EghJmRRjm8vzgzfvP0SKTuPdwhYA+UG31k0hZxJgwZcz/UarA5CAEKIkgA2ypekncOkncekncqk0s2MnVXRxLAk4jcDqQ2dRachcZbNDUiXB4b5NDOUSdBiDR48jXWP00730U74MWqimaeHKhrgnYLcHDlGr4NvX7vmTUiRAAiRAAsFDwC5viT9NnCd+OXT/mcWX+glcv739tus0IZWWp1UrZK5ZU0WEY0kgYAhc3rcPG8LClNejF5JVHjXKUG5qr16IjIzU7/Jxne6VpWBBxpfGpBlfKu9ECpAACZAACXiYAOM3DwMNZnVm8Rvzg8G8O7h2dwmsP3Ie5QbNURZ3eH5Qeb0UcD4BFnw534dcQYAQEEJ0AjBYtpxVh86g8pB5yqtd93E9lMj8orIcBUggEAgMXbEHXWZK6yilS3y9QAhmvVtN2v/wcSQSdhgT3X+kXxNkSpnE3w/k7VroFQhbiWsgARIgARIggWAnwMIvh+0As/hSL1xZHxYG/aGQXvKlX2GnF39F/x71///V/+pXX+H5HIYvOjiMFM0lAesE/pw/H3vHj//v58Tk85O2RAkU/eQT6USRjx9jSu/e0f31OndG4uTJGV9adw1HkgAJkAAJkAAJ/JMA4zeH7Qiz+I35QYc5lObagsDIVfvQccY6ZVscmh9UXicFAocAC74Cx5dcicMJCCFmAGgoW8bXi3eix5zNSquMo2m4M7wN9HuM2UggGAm0nLgSkzYdVF76F7WK4vOahaVyf166iexhU6P7I0a9ZzZHiKZpeqDtjebLQq9VAORn5HpjddRJAiRAAiRAAiRgJwJMHNjJGwa2mMWXh2fPxh+TJ+uVXq4Thaz81B8g1ZwxA3HixnUIBZpJAp4lsHPECJxaudLS5+Xpz1WOt95CjjfflBpz69o1zBk6NLq/Wa9eZoYHSnxptk72kwAJkAAJkAAJxI4A47fY8fOZtFn8xvygz1zBiQKIQNvJqzB+/QHlFTksP6i8PgoEHgEWfAWeT7kihxIQQuj/+M4oM7/eqEWYt0etXiRd8kQ48VUzhxKh2SQQewIF+83E3jNXlBXpp3vpVfyyNmPbETQZt8zVXS57WizvVMdwDk0/MsHzzdeFXvqVGV8A0I8rZyMBEiABEiABEghuAkwc2Nz/ZvHl5q+/xvktW54UrkQ1WeHXX/3xn38e1X74weYrp3kk4D0CK7t0wc3jx/9Z8GXh81Ps44+RpnhxqWHH9u3D2lmzXP0vZcqEqu8Yh1wBEF96z0nUTAIkQAIkQAIkEBMBxm823xdm8RvzgzZ3IM2zJYGiX83CzpOXlW1zSH5QeV0UCFwC3khABy4trowEvERACKHfuXjeSH3aTybi4q17ShbkTpMCe8Kkh4Yp6eJgEnAagfuPHiPxh+4lpA73bQL9nm5Z+3bJLnw2e5Oru0XJHBjXvIIRnnBN0/RiKU81fxR6RVWb6jf+sJEACZAACZAACZBAFAEmDmy4F6zEl4tat8aDGzeUrE+SPj0qDh6sJMPBJBAoBCIfPcK8xo3dWk6VkSOR8IUXpLL71q/HjuXLXf1Z8udH6bp1AzW+dIsfhUiABEiABEiABDxGgPGbx1B6TpGV+I35Qc/xpqbgIBDA+cHgcCBXqUSABV9KuDiYBLxDQAhRD8AvMu3Hr9xC1p5TlCePG0fDpUGhSBr/WWVZCpCA0wn8uvsYGoxerLyM5Amew+XBxvVZhfrNxJ6/Tg7Ti730oi+D5qmCL38WeunLm8DTvZS3EwVIgARIgARIIFgIMHFgI0+bxZd3L13C0vffh17J//RDIbPfEScOaoaHI16CBDZaLU0hAd8QOLdlC7YMHBg9mdnnJar/mUSJUCM83NDIeWPG4Or589APhi5Vpw6y5s8faPGlb5zEWUiABEiABEiABKwSYPxmlZQPxpnFb8wP+sAJnCLgCMzdfRz1Ry9SXpeN84PKa6FA8BBgwVfw+JortTEBIcQAAJ/KTHz6+jjVZbxfLg+GvVVGVYzjScDRBO48iEDxAbNw4Px15XW8mi0tVnQ2vqIxXrvR0XotFHyFappm/ITf2Ep/F3pFWcfTvZR3EwVIgARIgARIIOgIMHFgA5ebxZdn1q/HtqFD3bI0pFo15GvVyi1ZCpGAUwk8fvAAqz77DLfPnFFeQqrcuVG6Vy9DuUn9+kUXYJauXdt1ypdBc1J8qcyLAiRAAiRAAiRAAj4lwPjNp7hjnswsfmN+0AZOogmOIqDnB0t+/TP2n7umbLcN84PKa6BA8BFgwVfw+ZwrtiEBIcQKANI74Tr9tB7DV+5123L9D1SjIlmRK01yt3VQkAScQOD63YfYfuISJmw4gLM37rhl8gcV8mJIw9JS2VPXbiOk++To/iP9miBTSvn1jwBCNE2LuhLRHZt8WfClF6ZNBLDqX4bqNhxzx3jKkAAJkAAJkAAJBBUBJgxs4G6z+HLvhAk4umgRIASgaco/U+XKhXSlSyNJunQ2WC1NIAHvEXh09y6uHz2KEytX4v7Vq259XrK89hryhspPkL5z8yZmDR8e/Tls0L49Eic3fHbjpPjSe86hZhIgARIgARIgAU8QYPzmCYqx1GEWvzE/GEvAFA8aAlH5wfCNB3DmesDkB4PGf1yo+wRY8OU+O0qSgEcICCHiALgNQHovRulvZmPzsQsemY9KSIAEjAmMb1EBzUvIr2jcc/oKCn05M1pJxKj3DBVq+r0cnmn+LvzilY6e8SO1kAAJkAAJkEAgEmCiwCZetRJfrvn8c1w9fPjvQq8o26MKwPj7EwLk8aTAifshVvuhULt2yFCunPQb4urFi5g3dmx0f4vu3QMxvrTJNyTNIAESIAESIAES+IsA4zebbAUr8RvzgzZxFs0ICgI2zg8GBX8u0j0CnkpCuzc7pUiABCCEKABgpwzFo8eRSNpxLPSfbCRAAt4nsKPHm8j3ckrpRKNW78MH09e5+luUzAH9Skej5sGCr6hp/FX4xVO+vL/9OAMJkAAJkAAJOI0AEwU285hZfBn5+DHmN28O/ScbCZCA9wlU+PprJMuYUTrRgR07sGnxYld/1nz5UKZmzUCOL70PnDOQAAmQAAmQAAkYEWD8ZrP9YRa/MT9oM4fRnIAn4ID8YMD7gAtUJ8CCL3VmlCABjxIQQujHA42SKd16/CJKfv2LR+ekMhIggZgJPBM3Du4Mb4M4BodyVRoyF6sPnXUpsFDwFa5pmvz+jtg5wh+FXy0AvBM7sylNAiRAAiRAAiQQAASYKLCpE83iy2tHj2J1z542tZ5mkUBgEYgTNy5q//gjjA59XjR1Ks6fOuU6US5r3rxmBV+BEl8GlqO5GhIgARIgARKwPwHGbzb1kVn8xvygTR1HswKSgMPygwHpAy7KPQIs+HKPG6VIwGMEhBDhet2ITOHwlXuh39HNRgIk4H0C+V9Ohe093jCcKF670dH9+uleetGXQeulaVpvL1vuy8KvVQDKe3k9VE8CJEACJEACJGBfAkwU2Nc3LsvM4sujixZhz8SJNl8FzSOBwCCgn+xVccAAw8VM+Prr6P4yNWogW968wRRfBoajuQoSIAESIAESsC8Bxm/29Y2l+I35QZs7kOYFFAGH5gcDygdcjHsEWPDlHjdKkYDHCAghDgCQVow0Hb8M07ce8dh8VEQCJCAnYHZi1417D5Gy8/hoBUf6NUGmlEmMkIZqmqYXdfqi+bLwyxfr4RwkQAIkQAIkQAL2IcBEgX18YWiJWXy5deRInF6/3nXikBDiPz+hn3Qbw/+PGs9+8uH++O/nRvb5yFiuHAq9+670M/vwwQNMGTo0+nP45rvvInGyZIwvHfJ9SzNJgARIgARIwMYEGL/Z2DlPm2YWvzE/6BBH0syAIODw/GBA+ICLcI8AC77c40YpEvAIASFEUgA3jJRl+3wKjl2+5ZH5qIQESMCYwOA3S+PDivI3qg+cv448vadHK4kYpd/IathCNE3TA2xfNrsWfulXW/qq+M2XvDkXCZAACZAACXiKgH5t8gRPKfOQHiYKPATSF2qsxJeLP/oIdy9d8oU5nIMEgp5AvmbNkOW116Qcrl+9itnjxkX3h378sRkzxpd/E2J8abZb2E8CJEACJOBtAozfvE04wPVbid+YHwzwTcDl2YpAgOQHbcWUxviGAAu+fMOZs5BAjASEENUALJLhuXz7Pl76mPUR3D4k4CsCKzrXwavZ0kqnm7jxAFpN0m81fNLMCr40/VVv/zW7FX7pCeMQ/+HgzCRAAiRAAiRgewLHAOh/v+3QWOhlBy8o2mAWXz68dQsL2rVT1MrhJEAC7hIo26MHUuXKJRU/sm8f1i5e/KRfCIR27Wo4FePLf+BhfOnuxqQcCZAACZCApwgwfvMUySDVYxa/MT8YpBuDy/YbgQDLD/qNIyf2PQF/JqJ9v1rOSAI2IyCE+AJAL5lZ8/ecwOujFtrMappDAoFL4ObQ1kj4bDzpAuuNWoR5e54c2GV2vCuAVZqmVbABLTsVfvEtbBtsCJpAAiRAAiRgSwJ2eTuchV623B7WjDKLL8/t2IGNgwdbU8ZRJEACsSZQd/x4xH32WameZXPm4OTRo67+bK+8grIGp4ExvowRI+PLWO9SKiABEiABEnCTAOM3N8FR7G8CZvEb84PcLSTgWwIBmh/0LUTO5hcCLPjyC3ZOSgJPCAghfgNQXcZj0qaDmLjxIHGRAAn4gEDKRPHxU9uqhjPFazc6uj+sZhGE1SpiND5c0zT9AbRdmh0Kv/gWtl12A+0gARIgARKwGwF/vx3OQi+77Qg37DGLL0+sXYuTa9e6oZkiJEACqgSeTZwYxT/80FBs/JAh0f0FS5RAwZIlGV+qgWZ8qcaLo0mABEiABDxHgPGb51gGrSaz+I35waDdGly4HwgEQX7QD1Q5pa8IsODLV6Q5DwnEQEAIcQtAYsIhARKwP4FHjyORoMOYaEPHNa/gOuXLoIVqmmbHO1n9XfjFt7Dtv91pIQmQAAmQgG8J+PPtcBZ6+dbXXp2N8aVX8VI5CXiUQGRkJCYMG+a6yhGahlerVHGd8sX4Uhkz40tlZBQgARIgARKIJQHGb7EESPEnBBi/cSeQgHMIBFB+0DnQaallAiz4soyKA0nAswSEEHqlyAHPaqU2EiABbxG4ePMe0n46MVr9kX5NkCllEic+kI+y2V+FX3wL21ublHpJgARIgAScSsAfb4ez0Mupu0ViN+PLAHMolxPwBO7dvYtpP/wAAUB/ONswNBSJkyZlfKnuecaX6swoQQIkQAIkEDsCjN9ix4/ST4q9mB/kTiABBxEIwPygg+jTVDMCLPgyI8R+EvASASHEDwBae0k91ZIACXiBgH7Fat8F23D8yi1EjHrPbIYQTdP0h892b/4o/OJb2HbfFbSPBEiABEjAVwR8/XY4C7185Vkfz8P40sfAOR0JeIDA4f37sWPzZty+dQutTK5/BMD4Us6c8aUH9iNVkAAJkAAJWCLA+M0SJg4yI8D4zYwQ+0nAfgQCND9oP9C0SJkAC76UkVGABDxDQAixEkB5z2ijFhIgAV8R0Iu9Tly5hXLZ0xpOqWma0/7G+rLwi29h+2rDch4SIAESIAG7E/DV2+Es9LL7ToilfYwvYwmQ4iTgJwK3bt50FXylSZeO8aX7PmB86T47SpIACZAACagRYPymxoujJQQYv3FrkIAzCQRwftCZDqHVLgJOS0bTbSQQMASEEEsBVA6YBXEhJEACTxMI1zRNf8vYic1XhV98C9uJu4M2kwAJkAAJeJKAL94OZ6GXJz1mY12ML23sHJpGArEnwPjSnCHjS3NGHEECJEACJBA7AozfYseP0k8RYPzG7UACAU3AyfFbQDsmUBfHgq9A9SzXZXsCQoiuAAba3lAaSAIk4A6BQPgHnbcLv/gWtjs7izIkQAIkQAKBRMCbb4ez0CuQdoqFtTC+tACJQ0jAuQQYX5r7jvGlOSOOIAESIAESiB0Bxm+x40fppwgwfuN2IIGAJhAI8VtAOyjQFseCr0DzKNfjGAJCiMQA9gHI6BijaSgJkIBVAqGapoVbHWzzcd4s/OJb2DZ3Ps0jARIgARLwGgFvvR3OQi+vuczeihlf2ts/tI4EYkmA8aU1gIwvrXHiKBIgARIgAXUCjN/UmVHCgADjN24PEghoAoEUvwW0owJlcSz4ChRPch2OJCCESALgJwCvOXIBNJoESEBGIETTND3hGkjNG4VffAs7kHYI10ICJEACJKBCwNNvh7PQS4V+gI5lfBmgjuWySABgfGltFzC+tMaJo0iABEiABNQJMH5TZ0YJEwKM37hFSCBgCQRi/BawzgqEhbHgKxC8yDU4noAQQi+kWAlA/8lGAiTgcAKapgXy31dPF37xLWyH73eaTwIkQAIkoEzAk2+Hs9BLGX/gCzC+DHwfc4XBRYDxpZK/GV8q4eJgEiABEiABCwQYv1mAxCHuE2D85j47SpKAHQkEePxmR+RBb1MgJ6SD3rkE4CwCf/2jrgWAXs6ynNaSAAn8i8BxTdNCgoCKpwq/+BZ2EGwWLpEESIAESOAfBDzxdjgLvbipDAkwvuQGIYGAIcD4Us2VjC/VeHE0CZAACZCAOQHGb+aMOCKWBBi/xRIgxUnAPgSCJX6zD3FaAhZ8cROQgI0ICCGqAfgYQCUbmUVTSIAE1AiEa5qmv1UcLM0ThV98CztYdgvXSQIkQAIkENu3w1noxT1kmQDjS8uoOJAE7EyA8aW6dxhfqjOjBAmQAAmQQMwEGL9xZ/iMAOM3n6HmRCTgTQLBFr95kyV1WyTAgi+LoDiMBLxJQAjxKoBwAMFwKpA3UVI3CdiBQKimafrnOdhabAq/+BZ2sO0WrpcESIAEgpeAu2+Hs9ArePeM8soZXyojowAJ2JkA40t17zC+VGdGCRIgARIggZgJMH7jzvA6AcZvXkfMCUjAlwSCNX7zJWPO9S8CLPjiliABPxMQQvQF0NPPZnB6EiABzxBYpWlaBc+ocqwWdwu/+Ba2Y11Ow0mABEiABCwScOftcBZ6WYTLYU8IML7kTiCBgCLA+BJgfBlQW5qLIQESIAFHEWD85ih3OdNYxm/O9ButJgEJAcZv3Bp+IcCCL79g56Qk4HoQnx7ATwBKkAcJkEBAEOA/5v7pRtUH83wLOyA+BlwECZAACZCAAQGVt8NZ6MWtpESA8aUSLg4mAScQYHzJ+NIJ+5Q2kgAJkEAgE2D8Fsje9fPaGL/52QGcngQ8T4Dxm+eZUqNFAiz4sgiKw0jAkwSEEI0AjAGQ1JN6qYsESMAnBLoBmP70TJqm6UlZtpgJqBR+8ZQv7iISIAESIIFAJWD17XAWegXqDvDiuhhfehEuVZOA9wkwvlRjzPhSjRdHkwAJkAAJuEeA8Zt73ChlgQDjNwuQOIQE7EuA8Zt9fRO0lrHgK2hdz4X7g4AQIiGAEQD0ogY2EiABZxJ4TdO0xc403a9WW3kwz1O+/OoiTk4CJEACJOBFAmZvh7PQy4vwA1U148tA9SzXFWQEGF+653DGl+5xoxQJkAAJkIA1AozfrHHiKAUCjN8UYHEoCdiXAOM3+/omaC1jwVfQup4L9zUBIUShv04FyubruTkfCZCARwlU0DRtlUc1BpcyswfzPOWkPURyAAAgAElEQVQruPYDV0sCJEACwUDA6O1wFnoFww7wwhoZX3oBKlWSgH8IML6MHXfGl7HjR2kSIAESIIH/EmD8xl3hcQKM3zyOlApJwF8EGL/5izznlRJgwRc3Bwn4gIAQohOAwT6YilOQAAl4nwD/QecZxrIH8zzlyzN8qYUESIAESMA+BGJ6O5yFXvbxj+MsYXzpOJfRYBIwIsD40jP7g/GlZzhSCwmQAAmQAMD4jbvAowQYv3kUJ5WRgL8JMH7ztwc4/38IsOCLm4IEvEhACPEigB8BVIntNKsPncXqw2elapIneA518mdCppRJTKfyta7mJbNDt8+syeyy69r09TQvkcMS892nL+PX3XpeL+amskYjXZ6yR7eybv5MyP9yKjO3wWxtKrqOX7mFSZsOeoSTka7KOV9GqSwvma5NMoD/oHOXXMxyMT2Y5ylfnmVMbf9n707AnSru/49/AqIoAgIi7oCAqKBUxQVRFFEUwaXuC2rRVq3WWqq/rhaXWm1/7b8u7a+ttraoIO4L1aIoSutu1YraRYWCSy1uKLts9/yfb0gwNzfJmTk5uTlJ3ud5fG7pnZkz85pJ7pnMNzMIIIAAAtUTyP92OIFe1euLmr9znPPLD954Qx+++WZRk3YbbqitBg1Sh27dQt1au6zeQ4bI6hd2FatXUttm7em1995O5p+++67+M2tWLP1Xqqy46mMVtfG0ydZbh3WbwtrmU9bSjz/WvGefjcWpVFk9dthBm/bpE9o25pdRibzyMb/04iIxAggggECeAPM3hkRsAnHO31p7TS/OtUbWBxW6hsb64NqXHeuDsb39UFCDCRDw1WAdTnNbTyAIgpGSJksKj5hxqJb9oTvo6qnpP3j51/7bb6kZ449wKOXzP5rFyrKAsUfHH+EUxJS94Yirp8oeOMutl+XPL8vqM/uKU5zbZgn7Xjy5oFOcbbOybjxtuMze9Trz5sd10zMtg5l8+8/ul19WnPVJclm+Y7OQ+cl79tPELx2oNqnIfwIJ+HId9H7pcj+YZ5cvPztSI4AAAggkVyD77XACvZLbRzVRs7jnlxa8MvPaa2U/86/N+vXTAd/4hrNLqbIsYOyACy5wCmLK3nDmNdfogwLBaL71svLyy7L6jL78cue2WcIHJ0wo6BRn26ysPU49VdZG1+v5W24pGMwUxSm/rDjrk+SyfMdmIfOee+yhPU8/XSnml65Dt7XSMb9sLWnugwACCNSXAPO3+urPqrUm7vkb64PuXcn6oJtVsfVK1gdD/VgfDCUiQWsLRF7tbu2Kcj8EakUgCIJ2kn4iyT4hj+01Viyo6vQh/dOBRz5XnAFaxR4KJowerAljBvtUq0UQU5RAqNZoW5R6Xf7AC7r8wRdaeERxyi8rzvrEWVaUADsLiLMxlX9FGeeFzC8+bHddevgeXuOyQGIe6MoVLJ0/+8H8TZImVvZWlI4AAggggEBFBezb4ZdIsp0rZ1b0ThRetwKVml8+fu21sh2wZEEqQbDup+2etefYsV6ej1uA1uzZzcqxcjfr21fDPQLH7KbPT5qkuc8806JeA0aP1sDDDvOqlwXnzH3uuXX1ilKfYk6bbb+9hl9wQVn1ybpHqddrf/qT/v7gg7E4vfbgg/r7tGllORWrTxSn/PpknTp07Zo2d9l1Ltsxc599VjYO4hjnheo14LDDNHD0aK9xwPyyXC7v/MwvvcnIgAACCDSsAPO3hu36+Bpeqfkb64NufcT6oJtTsfVK1ged/FgfdGIiUWsKxBaM0pqV5l4IJFUgCALbw/9uSYPiqqNF7lsATKEdtHyDhVqjrCjR34XqlcS2WZ9GCTwq9pBpu7L57BBWyCnO+sRZVpQHwziDB/PNbTev68fur3H77BDHS5MHujgUKQMBBBBAAIH6F7BF5uJnetd/+2lhmQKVmF8uXbAgHVRlxzkGmW8oZX/uNGqUV1CVlfXXSZP0/ptvpr/plFvewFGjZMEwrlexem3ctav2GDvWa+erQvWKqz7Wzjideu+1l3+A3XXXFey/A77+9bKd4qxPrwhtm3nddQXHUw/bde7rX3cdTul0Ns7nPfdc2ePcysqvl80vB598snrvvbdXnYokZn4ZhyJlIIAAAgggUL4A87fyDRu6hErM31pjTc86La71ONYHW74EWB90e1tgfdDNiVQIFBIg4ItxgUBMAkEQnCnpWkkdYioyHeRlDwP5V5SHpmJlWdlRAo9sW9RC9fI9frFQvXzr0xpts7baTmoWFOV6FXsYj9J/Vla+eVz1ifOBPs6yojrlB0i2b9dWd519iA4dsK1r14Wl4wP5MCF+jwACCCCAAAIIIFCWQCXml3ZM4uPXXbeuXtkALds5yXb18jlO0Mp67Lrrmm1pnS1veITAowcuuWRdYE62ght17arDL7vMyzG3jVHrky0jmz9bAfv3gRHbZmXkl2fmFmDlemWD4rLHXZbTf1bWHy+5pFn/xVUfa8+ACMGDz2UCEXO97UPLKGVZsFc2EDF3PO3lOc5zzbPebdu109Avf1lb7LSTa9eFpWN+GSbE7xFAAAEEEEAAgYQLVGL+xvqgW6ezPujm1KjBg6wPuo0PUtW2AAFftd1/1D4BAkEQdM4cO3ZU3NWxP8CFLguE8b1qpax6blu2z+JoYxxlxFmfJJRV6MG+84bra/oFh2v3nt2dXjJNQaAPFi/X5p02KpWeD+SdNEmEAAIIIIAAAggg4CtQyfmlBa8Uuizgy/eqlbLquW3ZPoujjXGUEWd9klBWOvDvF79o9tJot+GGOuC889R1W8cvEzU1adWHH6pdjx7ML33fZEiPAAIIIIAAAgjUgEAl52+1sqaX7aY41qziKCPO+iS1LJxavjmwPlgDb5hUsWICBHxVjJaCG0EgCALbv/8OSds0QntpIwJJFSh05vjWXTro4QsOV/8emzhVe01ToF2vuFO/OHHfsKM2CfhyEiURAggggAACCCCAgI8A80sfLdIiUDmB16ZNk/2nVEoKgvTPjTp31vCvfU0dN9vM6cbBmjV6Zd991funP1WnffctlYf5pZMoiRBAAAEEEEAAgWQJMH9LVn9Qm8YVYH2wcfuelq8VIOCLkYBABIEgCNpIutiOtpbUNkIRZEEAgRgEim1Du9MWXTX9G2PCdupaV4NlK1drp0un6N1PlrocccoH8jH0HUUggAACCCCAAAIIrBVgfslIQCAZArZz3XOTJ+vDOXPsdalUKpU+inOTzTfXAeeeq/adOjlVtGn5cv1tzz216r33tNPUqeo0dGipfMwvnVRJhAACCCCAAAIIJEOA+Vsy+oFaIMD6IGMAgbUCBHwxEhDwFAiCwHbzulVSya9oehZLcgQQ8BSwh7mDrp6q/K2Nh/XbUvefO0od27dzKnHxZ6vU63u3aOHylen0M8YfwQ5fTnIkQgABBBBAAAEEEChXgPlluYLkRyAeAQv2euyXv1T2uNJswNdmfftq2Fe+ovU22MDpRmuWLNELu+yiNQsXpncGG3D//epMwJeTHYkQQAABBBBAAIGkCzB/S3oPUb9GEWB9sFF6mna6CBDw5aJEGgQyAkEQHCVpoqTOoCCAQPUECp3HbbU5YlAv3f6VkWrX1jbhC7/+8+lS9Z9wqz5btWZdYgK+wt1IgQACCCCAAAIIIFC+APPL8g0pAYE4BD6YPVuP/d//tShqq4EDNfRLX1Kbtm4bu6/873/10p57qmnFinVlDbj3XgK+4ugkykAAAQQQQAABBKoswPytyh3A7RHICLA+yFBAoLkAAV+MCAQcBIIgaC/pOklfcUhOEgQQqKBAofO47XbnDBugX5y4n32J2ul6+Z2PtOdVd6spsEM6Pr8I+HLiIxECCCCAAAIIIIBARAHmlxHhyIZABQRefeghvfbwwy1K7jd0qAYfc0x6ly6Xa8mrr2rWyJFSU1P6OIXsLHOgBXzts0+pIjjS0QWYNAgggAACCCCAQJUEmL9VCZ7bIlBAgPVBhgUCLQXcPrVADoEGFgiCYICkuyX1b2AGmo5A1QWKncdtFfvJ0UN04cGDnOt4/8tzdcz1LT/UtwII+HJmJCECCCCAAAIIIICApwDzS08wkiNQIQE7uvG5227T+7NnrwvQygZq7Xr44dph+HDnOy+YNk3/POOMdembBXzdfTcBX86SJEQAAQQQQAABBJIlwPwtWf1BbRpXgPXBxu17Wh4uQMBXuBEpGlggCIILLJZE0gZxMtgfJrt6desYZ7GUhUDdCthrpu/Fk1u0z45uvOWMETp2tz7Obb9y2kuaMPX5oukJ+HKmJCECCCCAAAIIIICAh0Cl5pcWuGJXh65dPWpDUgQaV8BeM1OvuGLt7l2243PmZ5v11tOQU07RtoPcv0z0zrXX6q2f2MdGha+d77qLgK/GHWq0HAEEEEAAAQRqWKBS8zfWB2t4UFD1qgiwPlgVdm5aQwIEfNVQZ1HV1hMIgmBTSRZdMjLuu2bPFs4P9urZraMmjB6s/bff0vmWVtaZNz9eMP2Npw33Ksv+YB509dQWZf1g9GCdPsRvczPbUvPmZ19fV1ZS22YV9G1fNor8rUzQXraRvuVYvnynqPX54YMvyMZC/uVbJ2tbpcuy8W1j0+e66ZnXC47zju3b6f5zR2lYP7fXjH2O/737ntVPp79c8vYEfPn0DmkRQAABBBBAAAEEwgQqOb/8YM4czfj1r9cGe2UDVyz4q0sX7TxypDbr4/7FCCvr2dtv/7w5OeXtfcIJXmVZQI3Vq9lxeEGggSNHars99ggja/b7V6dP19wXXljXvshtu+22FvWx+kVq229+08w7XeEI7TMnM1/6ySfNyht48MH+Tg8/rLkvvtis/3y9rT6vPfKI3p8zp0X7fOvUrKyMT3Y8RCpr+nS9/+9/N2tfj759tdcJJ3iNp3//9a96zsZ5zvi2Atqtv76GnXmm+zgPAs276iq9+6tflbz/znfeqc5DhpRKw5GOXj1IYgQQQAABBBBAoLIClZy/sT7o1netsfZpNYmyhmZrsqwPlu7HYmuNrA+6jX9SIeArQMCXrxjp614gCAKLRpkiqUfcjS0WuGLBX4+OP8Jrx69SZfkGe2UfMnPba3XyLafQlppRyql026ydUepVyMnKcggQajaU4nIqVp842xa1fYV247KAxgljBnu9rOzh2cZD/tV94w0145uHa6ct3HYxaAoCfW3KE7rhiX+E3t+hP/lAPlSRBAgggAACCCCAAAImUMn5ZTZwJZDWHUln97Tgr4POOcdrxy8rKzfYK3sk3cZdu6YDanp4BI5ZsNBjv/61cusVpZxsMJSVl62Ptc0CtHzqk+uUHZVW3kZdu2qIZyCb1cUC2bL1idvJ6jfiq1/1al+uU7Z9UbyzbbMyctsXxcmCBx8t4BS1fVOvvDI9nnL7z4LZLKjR57IxbuMhv//ab7yxRpxzjjpvvrlTcUFTk2Z///uaP2lSaPpd7riDgK9QJRIggAACCCCAAALJEKjk/I31Qbc+Zn3QzYn1QdYH3UYKqRpBgICvRuhl2ugkEATBepKulHRR5vNNp3yuiewhJXfXq2y+bHCOazmWLs6y7KHg8gdfaHF7C/byOXIyG8SUW1CUthWrT1LL8t2VzXwsiCm7bW/Wy4KMfK5iTlaGb9+VKsu3fcXK8i2n1Hncfbp30vRvHK6eXd2ORF3d1KQBl96mOR8uciIm4MuJiUQIIIAAAggggAACJQQqPb/89wsvrN31Ku/auEsX/x2PYizLAn1efeSRFvWyIC3bmcv1sh2vmu02ltm1zMrxuYrVJ4qTBUTZ7ldxmBer184HH+y+w1SmIrZb1RLbISznsuAln6tYfawM374rVZZv++Jyyo4nK69F/3XrpgPPPtt5fAZr1uiF4cP12VtvORHvcvvt6rz33qXS8oUiJ0kSIYAAAggggAAClROo9PwtzjW9OMtifdBtTMW17mV3Y30w3Jz1wXAjUiCQK0DAF+MBgbXfurZzLuzsit0BQQCB6goU+2aC1Wr3nt017fwx6tphA6dKLl25Wn2/P1kfLlnulN62lHUIvuMDeSdNEiGAAAIIIIAAAo0pwPyyMfudVidTIL1zmR3BWeDquvXWOvArX9H6G23kVPk1y5fr+aFDtWrBAqf0m+y9t3axo0RLX8wvw4T4PQIIIIAAAgggUEEB5m8VxKVoBDwFWB/0BCM5ApXYxQhVBGpNIAiC0yX9UtLGtVZ36otAvQlc/sALBXecs3YeOmBb3XX2IWrfrq1Tsz9dvlK9v3eLFn+2yim9Y7CXlcUH8k6iJEIAAQQQQAABBBpPgPll4/U5LU6ugO02l95xLpWyb/p9XtFUSlv276/9TjtNbdezzd7Dr9WLFum5oUO1ZunS8MSS0sFet97qkpb5pYsSaRBAAAEEEEAAgQoIMH+rACpFIhBRgPXBiHBka3gBdvhq+CHQuABBEFiA142Sjm9cBVqOQHIERlw9VRa9X+g6ec9+mvilA9XGPqh3uGzL1x0vmaJVa5ocUksewV5WXu9UKjXPqWASIYAAAggggAACCDSEAPPLhuhmGllDAo9ef70++Pe/ZWFeNovM/dl711015IQTlHKcX3727rt6fsQIBatXrxUoEECWG1BmwV6DJk921WJ+6SpFOgQQQAABBBBAICYB5m8xQVIMAjEJsD4YEyTFNKSA28p5Q9LQ6HoWCILAjm68S1Kvem4nbUOgFgRKncdt9f/B6N11yZg9nJvyzJz52u9n9zmn9wz2mplKpYY7F05CBBBAAAEEEEAAgboXYH5Z911MA2tIYOknn+jZO+/U+//+d8FaDxwxQrscfLBzixa+9JJePvHEtTuEZQO9SvzcZM89NWjSJNfymV+6SpEOAQQQQAABBBCISYD5W0yQFINADAKsD8aASBENL0DAV8MPgcYCCIKgjaTvSLpMktu+/Y1FRGsRaFWBUudx225e14/dX+P22cG5Ttc+9oouvPNpp/S9unXUaXv314Qxg53SS5qXSqV6uyYmHQIIIIAAAggggEB9CzC/rO/+pXW1J2BBXo/ecEPBittuXnsdc4z6DHae/+ndiRM1+8ornQK92m+5pTY/+mj1Ov98Vzjml65SpEMAAQQQQAABBGIQYP4WAyJFIBCjAOuDMWJSVEMLEPDV0N3fWI0PgmALSXdI2rexWk5rEUimQKnzuNu3a6u7zj5Ehw7Y1rnyE6Y+ryunvRSaPkKgl5XJh/GhsiRAAAEEEEAAAQQaR4D5ZeP0NS2tDYFXHn1Ur86YUbCybddbT8PGjtWW/fs7N2buNdforeuvD93ZKx3o9cUvqtfXvuZcNvNLHyrSIoAAAggggAAC5QswfyvfkBIQiFOA9cE4NSmr0QUI+Gr0EdAg7Q+CYLSkWyR1aZAm00wEEisQtkVr5w3X1/QLDtfuPbs7taEpCHTRXU/rusdeLZneAr1uPG247AhHz4tgL08wkiOAAAIIIIAAAvUswPyynnuXttWawBI7wvHuuzV/zhzZLl5BEDT7ud4GG+igL39Z3bbayq1pQaA3f/ITvXvzzSXTt99qK+34ox/JjnD0vJhfeoKRHAEEEEAAAQQQKEeA+Vs5euRFIF4B1gfj9aQ0BEyAgC/GQV0LBEGwgaSrJX21Ug21KOS3FixOHw2Xe/Xs1lEWYOJz2R+6tz5e3CJLXGUlrRxraFx1irOsuOoUVzlxti07uHyDngqNzajtO+jqqbLyCl1bd+mghy84XP17bOL00lnTFOisSTN10zOvF00fcUevbHl8GO/UEyRCAAEEEEAAAQTqX6A15pevzJihpZ9+qu12260Z6MabbKIOXfy+v7T0k0+05NNPW3RMXGUlrRxraFx1irOsuOoUVzlxti07uHr09jv5vtDYjNq+R268UVZeoWujzp014owz1GnTTZ3eoII1a/SvSy7R/PvuK5reAr02P/JI9T73XKcy8xIxv4yiRh4EEEAAAQQQQCCCQGvM31gfdOuYSq99Wi2irlflr8kmrZw425btLdYH3cYtOzM7O5GwygIEfFW5A7h95QSCIBgg6XZJ9rMi15k3P14w0MT+WM4Yf4TXPeMsq9BWmBNGD9aEMYO96lSonCS2zRoVpV6F2nf6kP7pXaB8rkLlWJDR7CtO8SlGxbYwtbIeHX+EVwChBUDZmMq/ouxyVaisKN6lzuO2eu60RVdN/8YYbd5pIye3ZStXa6dLp+jdT5YWTR+lvTmF8WG8U0+QCAEEEEAAAQQQqH+B1phfPnP33ZrzUssjyi2Y5uAvf9kLOc6yLAjtlccea3b/XQ48ULuMGOFVp0LlJLFt1qgo9SrUvj677aYhxxxTttPGXbroqIsuKrscK8DKOujMM9M/XS8blzam8i8rw9rnE/BVqKwo3u/PnatHfve7ok3YZLPN0sFeG3Z0+yLems8+07NjxmjF++8XLdOOb9zxiivUZY89XOly0zG/jKJGHgQQQAABBBBAIIJAa8zf4lzTi7Ms1gfdBgzrg25OrA+6OZEKgWoKEPBVTX3uXTGBIAjsq5b/T1L7Styk1JaTvoFVpcqKEnw04uqpssCa7BUl4KVYnZLWtmwb43CysizQy8ryufK9LW+UYKhC5UQtq1YmB7nOw/ptqfvPHaWO7ds58S/+bJV6fe8WLVy+smj6KP2QUxgfxjv1BIkQQAABBBBAAIH6F6j0/NKOpHvmnntkASz5Vzqw6sADnZFLlZUOPjr6aOeyLKHtnpRbr3SAz9FHewX4FKtT0tqWhYnDycoyJyvL58r3trzpYKgzz/QppkW/ZTNHKcvGZtFARM96WeBgweBBjzFubSlUTi6QtfOAsWPVbgPb9D38WrN0qZ4aOVKrlywpmrjL4MHa9cYbwwsrnIL5ZVQ58iGAAAIIIIAAAp4ClZ6/sT7o1iGVXvvM1oL1web9wfrgWg/WB91ep6SqDwECvuqjH2lFRiAIAvuK6i2SRlcSpdjxcfYHxPcYx2JlWTm+22paoFf+UXlx1SlKOYXqY/0SV9tyH+h8+jsup2Lt8w0aK1aOtSlpZfmOg7DzuK2Nx+7WR7ecMULt2rZx6sb/fLpU/Sfcqs9WrSmanoc5J0oSIYAAAggggAACCJQQaK35ZTqYJpWSguDz2qRS6tGrl9cuTJZ5XWBOXnkWqOWzC5OVZYFeFqyVvjLlWRk+O0Otq1NefXpst136+EWfq1B9LH/Zbctpn/1P3yCtdL3s6Myc/ouzfXHUJ9t/kcqyMVBgfPbZdVef7otlPNl4fPqee/TBvHkKgkD2oaa9alKp1Lp/bztwoPY97ji1advWqX4rPvhATx9+uJpWrCia3oK9diuxm1jIjQj2cuoJEiGAAAIIIIAAAuUJtNb8jfVBt35ifbA8J8vN+mBLQ9YH3cYVqRpLgICvxurvum5tEAT7SrpD0hauDU1/MOiamHQIIOAlEHaEoxV2zrAB+uVJ+zmX+/I7H2nPq+5WU+5iWF7uMoO9Lk2lUpc5V4iECCCAAAIIIIAAAnUpEGV+WZcQNAqBhAikj3D8wx/WBtZlA9Dyfm6/117ac8wY5xov/te/9NexYxU0NRXNkw72uuEG5zLzEjK/jCpHPgQQQAABBBBAwEMgyvyN9UEPYJIi4CnA+qAnGMkRKEOAWJcy8MiaDIEgCNaTdLmkb0ty2yIoGVWnFgjUrUChc73zG/u/xwzRNw8a5Gxw38tzdez1D4emnzH+CN/d8eZJmkigVygtCRBAAAEEEEAAgboXYH5Z911MA2tQYM7f/qan7723ZM13P+QQ7TR0qHPrPnz8cc266KLQ9LvfcIO67L57aLqcBMwvfbRIiwACCCCAAAIIlCHA/K0MPLIiUCEB1gcrBEuxCBQRIOCLoVHTAkEQ9JJ0lySvT99qutFUHoGECxQ7IzxbbTu60Y5wtKMcXa8rp72kCVOfD00+YfRgTRgzODRdJgEfxLtKkQ4BBBBAAAEEEGgAAeaXDdDJNLHmBJ6+7z5ZwFexy45u3PeYY9RzwADnts39/e8159e/Dk2/3Ve+ou3OOis0HfNLVyLSIYAAAggggAAC8Qkwf4vPkpIQiEuA9cG4JCkHAXcBAr7crUiZMIEgCI6XdKOkjV2rtqYpUNs2DHtXL9Ih4CMw7+PFsoc526q12NWxfTvdf+4oDeu3pXPR/3P3M7r60VlO6Vf/+hyXdAR6uSiRBgEEEEAAAQQQaCCBKPNLOwYu1YZNphtomNDUVhRY8umn6V293p9n0zcp/8gd+/f6G2yg4SefrB697LuAbtcb116rtyZPdkp88PPhXzqSxPzSSZNECCCAAAIIIIBAfAJR5m+sD8bnT0kI5AuwPsiYQKB6AkS+VM+eO0cUCIJgI0n2VczTfIpYunKVOqzfzicLaRFAwFHA5Tzu7htvqBnfPFw7bdHVqdSmINDXpjyhG574h1P6/bffUnacY8hlH8YPT6VSa1cNuBBAAAEEEEAAAQQaWiDq/HL1ypVab/31G9qOxiNQKQEL8po+ceLnxadSUmAhXp9f7Tt00MGnn65NNtvMqRoWoPmvn/5U74YcDZktrMtuu2nwr34VVjbzyzAhfo8AAggggAACCMQoEHX+xvpgjJ1AUQjkCbA+yJBAoLoCBHxV15+7ewoEQWBHN94uyf0sOM97kBwBBPwELn/gBV3+4AslM/Xp3knTv3G4enbt6FT46qYmDbj0Ns35cJFTekt0+pD+uvG04WHpLdhrZlgifo8AAggggAACCCBQ/wLML+u/j2lh7QnMmjlTs/785+YBXnkBXx27dtXI005Th002cWpgsGaNnjrhBC37z3+c0luiLUeP1sCLLw5Lz/wyTIjfI4AAAggggAACMQkwf4sJkmIQiFGA9cEYMSkKgYgCBHxFhCNb6woEQWBj9X8kXSHJeZuuxStWqeMGzsnTjbI/ThPGDG7dBnI3BGpUYMTVU0se4WjN2r1nd007f4y6dtjAqZVLVqxSv4tv1YdLljulzyZyCNiRdWIAACAASURBVPiamEqlxnkVSmIEEEAAAQQQQACBuhOIOr+MsquXBa4M2n//ujOkQQhUQmD6zTdr/ty5UjbAy35mL9vhK5VSty220EFjx2qDDTd0qsKa5cv1xLHHauWnnzqlzyba8rDDNPD73y+Vh/mllyiJEUAAAQQQQACBaAJR52+sD0bzJhcCrgKsD7pKkQ6BygoQ8FVZX0qPQSAIgh6SptgxbD7Fvb1gibbturFzluz5wm99vFh2NFzu9YPRg9Wrm9vORJbPyrr5mdf11oLFLe5/2t79W5RfqpKFyhrWb8v0bkY+l22pefOzr7fIkrS2ZSvo62T5LFgv19x2k/IN3ivmFEd9sm2L0n/5bYuzLHM6bUh/7zF+5s2PhwZ7HTpgW9119iFq366t03D9dPlKbfudm7Vs5Wqn9LmJJoweHNbfM1OplNf7iHclyIAAAggggAACCCCQaIGo88ulCxeqQ+fOzm1b8umnenrqVNnPHj17NstnAWAbO+5MZBmtjDmzZqV/5l99Bg3S5r16edUrvyzLb+X4XPPnzUvXKf9KWtuy9fN1snwWrJdrbn3mG7xXzCmO+mTbFqX/8tsWZ1nmZO3zHeP2ejGvUtdWffvqgOOPV9v11nMarquXLNHMo47SmhUr1u4YlhtIFvLvPuPGqe8ZZ5S6D/NLp14gEQIIIIAAAgggEF0g6vyN9cHm5qwPuo1B1gfdnLLr6eZV6mJ90M2TVAiUK0DAV7mC5K+oQBAEIyVNlrSp643sKLh3FixR7007uWZJB61YJHKha8b4I7wDtPpebFVuedlxcz6BWoX+aDoEtbS4cbEtNZPWtmzF43By2O3J2cnXvNTDTtLKsuBGGwc+l8t53FbeyXv208QvHag2ud/KLnEjc9vxkilatabJpzrr0jr0+bxUKtU7UuFkQgABBBBAAAEEEKh5gSjzy6CpSUsXLfIKXpn/1luynYoKXXYM3eZ5AWClYC3g6J5f/KJgkqFHHOEVqJUNQrP6Za9Bw4Z5BzFZsNCsv/ylRZ2S1rZsBeNwsgAmK8fnKubka16o36L2X6XLsrFt48DnKvV6yS1nu5131tAjj1TKcX65fP58PXHKKQpWrfIK9MoGhm116KEa+N3vlmoK80ufjiYtAggggAACCCDgKRBl/sb6YEtk1gfdBl4xp6St6WVbE0e9WB90GxukQiDpAgR8Jb2HGrR+QRDY2W//K+nrPgTvfrJU7y9ept237e6c7aZnXpftVJR/2Y5eFniUv9tXqYKLBcLEVVaUAK1CuzDFVR+zSGJZvg861o5CW4/G2Ta7R5T+izN48KCrp6Z3n4v6QGj5XM7jtnS+ffD0nPka9rP7nF+3+Qkdgr2yWYanUqmZkW9ERgQQQAABBBBAAIGaE4g6v1y2aJGWL12aPkLO9Zo9a5aemtryy0S225EFDPkEe1kgzMMFAsfiKuuQCMFn1rbcgDFzias+SS3LArS+4Hksp/VbJZ3MKkr/3V0ieLCvxy5vFjj28C23NNsBLYrTy0WCB/Nfb75lf/Laa3ruvPMiBXpZwNdWo0Zp5+98x+Vlz/zSRYk0CCCAAAIIIICAh0DU+Rvrg82Ri21MEOe6VxLL8l2bMjXWB91eoKwPujmRCoHWFiDgq7XFuV+oQBAEdlbh3ZIGhCbOSTDzjfd0QN5RjD75SYsAAsUFXLdotd28rh+7v8bts4Mz56Tn3tCXJj7mnD4/oeeOcL1TqVTpc0Ii14SMCCCAAAIIIIAAAkkTiDq/tGAdn+CspLWb+iCQZIElCxemAyPnv/12+qhF27UryDliMfvvVJs2GnLYYer3hS84N+e96dP1yo9/7H2EY3Znr52/9S3Z7l6OF/NLRyiSIYAAAggggAACLgJR52+sD7rokgaBaAKsD0ZzIxcCrSVAwFdrSXMfJ4EgCM6SdLWkjZwySFqyYpVm/PNdHfkFTmpzNSMdAj4C9jCXvztYofzt27XVXWcfIjuX2/WaMPV5XTntJdfkLdJ57po2M5VKDY98MzIigAACCCCAAAII1JRAlPnl6pUr9d7cudq2v30PiQsBBOIWsGCv9O5gCxeWLLrteutp+LHHaqs+fZyr8Mbvf685kyc7p89PuNfPf66u7judMb+MLE1GBBBAAAEEEECgpUCU+Rvrg4wkBCorwPpgZX0pHYE4BAj4ikORMsoWCIKgs6SJko7yKeyltz9MH1F39K7b+WQjLQIIOAoUO/I0P3vXDhto2vljtHtPt+NUm4JAF931tK577FXHmrRM5hnsZbt6jeM4x8jcZEQAAQQQQAABBGpGIOr88uP589NH1PXcwX232ppBoaIIJEBg9iuv6KkHHgityQYbbqiDTzzR/TjVINA/f/MbzbvnntCyiyXY62c/8wn2Yn4ZWZqMCCCAAAIIIIBAc4Go8zfWBxlJCFRWgPXByvpSOgJxCRDwFZck5UQWCIJgX0m3StrGtRDb6f93T/1D/XtsomH9tnTNRjoEEPAQcD2Pe+suHTRj/JHq072TU+lrmgKdNWmm7GExyhXhXHg+jI8CTR4EEEAAAQQQQKAGBaLML62Zb/ztb+rUrZs239Z9t9oa5KHKCFRN4OUnnpD9F3Z16NhRh44dq45duoQlTf8+aGrSqz//ud6ZPl32IWcgef1s36OHBl10kbq57+zF/NKpZ0iEAAIIIIAAAgiEC0SZv7E+GO5KCgTKFWB9sFxB8iPQegIEfLWeNXfKEwiCoK2kCZK+L8n+t9P1/qLluvDOpzXpzBFO6UmEAAJ+Aq7ncVupO23RVdO/MUabd3I7hXXVmib1+8FkvfvJUr9KZVJHCfZKpVKc9xpJm0wIIIAAAggggEDtCESdXy5fulTPP/qo9j/yyNppLDVFoIYE7OhG29Xrv2+/HRqI1WXTTTXy5JO1YYcOTi0MVq/WY1/6klZ89JF3oJcFhm3Uo4d2ufBCddtlF6f7SZrH/NKVinQIIIAAAggggEBxgajzN9YHGVUIVFaA9cHK+lI6ApUQIOCrEqqUGSoQBIHt5nWHpL1DE+ckeOSf7+jU38/QufsP1IQxg32ykhYBBBwE/vzGexpx9VSHlErvrnf/uaPUsX07p/SLPlup3t+bpIXLVzqlz09kwV6zrzjFJ+/MVCo13CcDaRFAAAEEEEAAAQRqTyDq/PK9uXP1l6lTtcNuu+kL++1Xew2nxggkXGD+22/rocmTpVRKsq0YSvzcfJttNOK449Ru/fWdWrV62TLNOO00rV669stE2Z29imXO//2GPXrowIkTne6VScT80keLtAgggAACCCCAQBGBqPM31gcZUghUVoD1wcr6UjoClRIg4KtSspRbVCAIgqMk2adqnV2ZVqxeo+/e+6yue+zVdJYIu/y43op0CDSsgOt53AZ07G59dMsZI9SubRsnrwVLV2ib79wsey1HufbffkvNGH+ET1Y+jPfRIi0CCCCAAAIIIFCjAlHml2vWrNGLM2fqHy+8kG71xp07a9/DDuM4xxodA1Q7mQKzX31VT/7pT06V67XDDhp2+OFq08Ztfrlq8WI9cuqpClatWld+fkBXqX9323ln7f3jHzvVLZOI+aWPFmkRQAABBBBAAIEiAlHmb6wPMpwQqLwA64OVN+YOCFRKgICvSslSbguBIAjszLdfSDrDh+f19z/VcddP1z/+u6BZNgv6enT8EengLy4EEChf4MybH5c91IVd5wwboF+e5L4DwpsfLNSAS29Tk32jO8IVIdhrYiqVGhfhVmRBAAEEEEAAAQQQqBGBqPPLhQsW6LF779WnH33UrKUW9DXqpJPSwV9cCCBQvoAFe7356tov7ZW6dth1Vw0ZOTIs2brfL33vPc08++z0/NI+1MwGdrn+7Lrzztrnqquc72dfWGR+6cNFWgQQQAABBBBAoKVA1Pkb64OMJgRaR4D1wdZx5i4IVEKAgK9KqFJmC4EgCAZJultSHx+e3z35T33jjif12arCuwIVO+LNJxI5W59iZflsYZlbVqFgNJ+y4q5PoaPwfOoTZ9viLKtY4J+dM9334sk+wy0dPFhuv8XZttyybjxtuCzwKfeyNh509VTZz7Cr2K54Pudx2z1+esw+Gn/QLmG3W/f7e1+eq+Ouf9g5fX7C04f0l7Xd47o0lUpd5pGepAgggAACCCCAAAI1JhB1fvnGrFl6bsYMrV69umCgSIfOnXXc2We30Hjztdf01J/+5BVY0rFzZx1boCw74m7abbd5BapYvUadeGKLYLT0cXm33eZUr7jrU8jJpz7ZQB2r16FF2lYtp0L1WbJwoe68/vpW77dKOe03alSLHe2sjTaeFi9cGNpO67d9i5TxxLRpev/tt53G5Z7Dh2vAHns4vwPNf+YZ/fWqq0LrVywQbNsRIzTogguc7yeJ+aWPFmkRQAABBBBAAIECAlHnb6wPntJCM+qaHuuD4S9N1gfDjVgfDDciBQLVECDgqxrqDXbPIAjGS7K98td3bfrC5St1xk2P6/5Zc0Oz5AeEXP7AC7r8wbVHc/hecZaVH7AVpV5x1ifOsuJoW7Zv8suKEqyXvwNUlDLirE+lysoNRovjwd6nDDu60Y5wtKMcXa8rp72kCVOfd03eIt2E0YM1Ycxgn/zjUqmUHRfLhQACCCCAAAIIIFCnAlHmlytXrJAFobz9xhufq6RSUu4OtJl/9xs4MH28Y/b621NP6eWnnpKKpF+XsMDv+w0YULgsy+RZ3sabbKLjzjqrZb2y/49DeXHWp9/OO6cDflo4edQn62+7quUGkKXNn366YP+U8rby8suyYL30sYIOPtn6bL7ttukAu+yVLmPatKrVJ12PVEobd+rUzGld2yKOp1EnnLAuiHD+O+9o2pQpoa+PXP/8+mSDGbP1LfT6yuZv07at9h8zRr3693d+p3rzjjv0r8mT1waSpVIKMjt8Ze+X/Xex329/wgnqf9JJzveTxPzSR4u0CCCAAAIIIIBAAYEo8zfWB9dCxrmmF2dZrA+6vdTjWPvM3ik/GM1nbS+3jNzAP58yWB9063NSIVAtAQK+qiXfAPcNgmBTSbbFkvve/JKemj1fY3//qN75ZImzkgWGnDakv2zLSfsjVc6VDTIZcfXUssvKPkSVU1Y9ty3bT1kn1y1DC/Vvtt/KKSPO+mTLygajRQn4y29n9gGxnLKy1j5ldGzfTvefO0rD+jXfYazU6+x/7n5GVz86K/JLccb4I1rsaBZS2PBUKjUz8g3JiAACCCCAAAIIIJBogajzy/f/8x/9+YEHtHTx4rUBO9nAn9yf2ZZnfv+FIUNkgV8WJDb/3Xc/d3HMn3ufLwwdql332UfTbr9dFhDjcv8W9czUIB2wNWpUeoewdL2y9cmrf7H89v9bfaycJx566PP6eOTPrb857Tp06Nq2vfOOs2+h+qUD7Q49tLCTZ/2yThak9ebf/x6p/7L99uRDD8kCq9JXhP43r2zb1tUnvxyP9qWD0U44QX97+unPAxE98uf2Xzpg66yz1paVDbBzeH3kOqQD/w49tHl9QtrXrl07HXT00dp8m22c33P+ftNNmnPffZ/v7JUT8JUf4FXo30N/+EN1GzjQ+X6SmF/6aJEWAQQQQAABBBDIE4g6f2N9sDkk64NuLy3WB92cWB90cyIVArUmQMBXrfVYjdQ3CAIL8rpZUg/XKq9pCnTFn17Qj/70kppyv2ntWIAFw7gcbedSXJLKsrrYVY9ty+2LOMzjKCNbp6SW5TJ+w9L4tG3zThtp+jfGaKctuoYVm/69vXa/NuUJ3fDEP5zSF0pEsFdkOjIigAACCCCAAAJ1KRBlfmm7/Vggy6xnn123E5D9f+mAl+yV8+/0EXA5/7adopZ8+um69Pm/TxdRIn/u762spQsXNivfJ7+lzd7fdvqyo/fKyW9502U41j/3/vl+2fqU45Mtv0OnTlqyaJFT/4S1P47+s4CobH3KbZ8dgbg4ZzyF1b/U79Nti6n/sv1ZTvt8xveGG2+sQ487Tl02te8Hhl9BU5Ne+e1v9dbDD6d39spe2SMbXf499PLLtSnBXuHYpEAAAQQQQAABBGISiDJ/Y32wMD7rg+6D0mfdK6zUpJYVVm+X3/u0jfVBF1HSIFB9AQK+qt8HdVWDIAjaZY5vtGMcnceX7eZ14m8f0XNz368rDxqDQC0L9OneSTPGH6mtu3RwasbqpiaNvOaP+sub/3VKn5/IHjRvPG24z85e8zLHbLCzVyRxMiGAAAIIIIAAAskWiDq/tN28Hv/jH/XBf//bbFKa3vnH4rTyfmYV+D0+jI/KvT4sOPCw449Xh45rv9QWdgVr1uipyy/Xx3//+7ojHLN5skc6lvr3ht27a9fzztOmAwaE3Sr7e+aXrlKkQwABBBBAAAEECghEnb+xPshwQiB5AqwPJq9PqBECxQScA3IgRCBMIAiCPpLuljQoLG3u7++fNVdn3PS47FxuLgQQSIbA7j27a9r5Y9S1wwZOFVqyYpX6XXyrPlyy3Cl9fqKIwV52zIZ9KM+FAAIIIIAAAgggUGcCUeeXb82enT6ucOWKFXUmQnMQqF2BTXv00CHHHqsN2rd3asTqzz7TI+edp5WLF6/doS97hKPjzw6bbaZdzz3XN9iL+aVT75AIAQQQQAABBBBoKRB1/sb6IKMJgeQJsD6YvD6hRgiUEiDgi/ERi0AQBOMk/UKS21ZAkpauWK3xdz6p3z/1r1jqQCEIIBCPwKEDttVdZx+i9u3aOhX46fKV2vY7N2vZytVO6fMTWbDX7CtO8ck7M5VKDffJQFoEEEAAAQQQQACB2hGIMr9cvWqVnn38cb3x2mtrG2pHN9qRhdmLf+PBeKjK62Hr3r014vDD1Xa99ZzehFYtW6aHv/pVWdBXOtAr50hTl3/bzl4jf2EfTzlfzC+dqUiIAAIIIIAAAgi0FIgyf2N9kJGEQDIFWB9MZr9QKwRKCRDwxfgoSyAIgs6SbpB0vE9Br7z7sY674WHN+XCRTzbSIoBAhQXG7bODrh+7v9rYgpjDNe/jxdrxkilatabJIXXLJPtvv6VmjD/CJy8fxvtokRYBBBBAAAEEEKghgajzywUffqgZDzygRZ984r0TkO/OQaRPRdpxCbfGdOs/cKCGHnxw+nXpci378EM9Mn687DhH29krHbiZE/AV9m87vnG/H/zA5VbZNMwvfbRIiwACCCCAAAII5AhEnb+xPsgwQiCZAqwPJrNfqBUCYQJun7iElcLvG1IgCIK9Jd0haRtXAPu87trHXtF37302coCI671IhwACfgITRg/WhDGDnTM9PWe+hv3sPuf0+QkjBHtNTKVStpsgFwIIIIAAAggggECdCUSZXxrB3196SX998kk1NUX7AkKdMdIcBBIjsOvee8v+c70+fuMN/eWyy9LJ7cPKnP35nP7dbccdtd/FF7veztIxv/TRIi0CCCCAAAIIIJAjEGX+xvogQwiB5AqwPpjcvqFmCIQJEPAVJsTvWwgEQdBG0vclXSLJ7cw3SR8t+Uyn/n6GHvnnO6gigECCBGw3L9vVy6L3Xa9Jz72hL018zDV5i3SnD+mvG0/zOpWRD+Mja5MRAQQQQAABBBBIrkDU+eVny5dr5kMP6T9vvZXcxlEzBBpQwHbz2vegg7T9gAHOrX/7ySf1wm9+sy6wKxvw5fqz57Bh2v2ss5zvR7CXDxVpEUAAAQQQQACBzwWizt9YH2QUIZBMAdYHk9kv1AoBHwECvny0SGtb6m+R2dVrXx8OC/Ky4JD3Fy33yUZaBBCosED7dm1119mHyM7ldr0mTH1eV057yTV5i3S+3xSQNC6VSk2MfEMyIoAAAggggAACCCRSIOr88j9vv62/PPywli1btq5dUXYE8t1BiPSfDyO8/XegaoTx07ZtWx00Zoy27tXL+T3nH3fdpdenTk3v6OUa4JWbbocvflE7fvGLzvdjfulDRVoEEEAAAQQQQOBzgajzN9YHGUUIJFOA9cFk9gu1QsBXgIAvX7EGTh8EwVGSfi+piyvDytVNuvj+5/TzR2e5ZiEdAgi0kkDXDhto2vljtHvP7k53bAoCXXD7k/r1n//ulL5QItvVy3b38riGp1KpmR7pSYoAAggggAACCCBQAwJR5pdNa9bohaef1isvvRQpMCRqQAn5ogXi4NZYbuu3b69RRx2lTXv0cHoHCoJAs265RXNmzHBKXyjR4C9/WT33288nP/NLHy3SIoAAAggggAACGYEo8zfWBxk+CCRXgPXB5PYNNUPAV4CAL1+xBkwfBEF7SddIOtun+XM+XKTjbnhYr7z7sU820iKAQCsIbN2lg2aMP1J9undyutuapkBnTZqpm5553Sl9oUQzxh+h/bff0ic/H8b7aJEWAQQQQAABBBCoAYGo88tFCxdqxoMPasFHH61tZSolBUHLn1kDfo8P46PVXh8dOnbUYUcfrU6dOzu9CwVNTXrxD3/QW08+6ZS+UKJh3/62uu+wg09+5pc+WqRFAAEEEEAAAQRkUwrWBxkICNSbAOuD9dajtKfRBQj4avQRENL+IAgGSLpbkteWPBOf+Ze+ftuTWrZyNcIIIJAwgZ226Krp3xijzTtt5FSzVWua1O8Hk/XuJ0ud0ucn6tWto2xnL49gr3mZYzbY2SuSOJkQQAABBBBAAIFkCkSdX77xz3/q6ZkztXo188tk9iy1amSBLl276rAvflEbbuQ2v7Sd+qZ961ta/sknkdg6bLqpBp9xhk+wF/PLSNJkQgABBBBAAIFGF4g6f2N9sNFHDu1PsgDrg0nuHeqGQDQBAr6iuTVEriAIzpf0U0kbuDZ44fKVOmfyn3Xni3Ncs5AOAQRaUWBYvy11/7mj1LF9O6e7LvpspXp/b5LstR3lihjsZd+8tg/luRBAAAEEEEAAAQTqRCDK/HLlypV68rHH9O/Zs9cd4ZjlsA8z7MhA/r1WAA/GQzVeD1tstZVGjh6tduuv7/ROtWr5cv3pW9+S/YxypYO9xo1T9/7O30m0eSXzyyjY5EEAAQQQQACBhhaIMn9jfbChhwyNrwEB1gdroJOoIgIRBAj4ioBW71mCINhU0kRJo33a+tzc93Xibx/RO58s8clGWgQQaCWBY3fro1vOGKF2bds43XHB0hXa5js3a8XqNU7p8xNZsNfsK07xyTszlUoN98lAWgQQQAABBBBAAIFkC0SdX34wf74efeghLVuyJB3YlQ1o4ufawCYccKj2OOjdt6+GjxypNm3c5pcrly7VHy+6SE0Rd+rr0K2bDvvxj33e8Jhf+miRFgEEEEAAAQQQWHuEI+uDjAQE6lCA9cE67FSahEBGgIAvhkIzgSAILNhiiqQerjRNQaCrHnpJlz/wgtY05X6n1LUE0iGAQKUFxh+0i/736H2UcnzXf/ODhRpw6W2y13eUy45vnDH+CJ+sfBjvo0VaBBBAAAEEEECgBgSizC+DINDLL76ol55/3hYbaqCVVBGBxhPY+Qtf0F5Dhzo3fMkHH+ihCRMiv6a7b7+9DrjwQuf7SWJ+6aNFWgQQQAABBBBAYG2wF+uDjAQE6lCA9cE67FSahECOgOPSP2b1LhAEwXqSfiTpfzJfFnZq8n8XLtOJv5uup2bPd0pPIgQQaH2BX560n84ZNsD5xo+//h8dfM0fndPnJyTYKzIdGRFAAAEEEEAAgboQiDq/XLZsmWY8/LDmv/ee0t9UsIAvfuLAOEjU62DosGHaaeBA5/eqD15/XTOvuSbyON6sXz8d8M1vOt+PYC8fKtIigAACCCCAAALpQC/WBxkICNSpAOuDddqxNAuBHAECvhgO9jDXS9Jdknb34bh/1lx9+eaZ+mTZCp9spEUAgVYSsKMb7QhH26rV9frtk//QVyf/xTV5i3SnD+mvG0/zOpVxYiqVGhf5hmREAAEEEEAAAQQQSJRA1PnlW3Pn6s+PP66VK1ZwZCFHNnJkpe2wkLBxkGrTRgcedJB693GfX8558km9eOutkQPWeg0Zoj1PPdXnPY75pY8WaRFAAAEEEECg4QWizt9YH2z4oQNAwgVYH0x4B1E9BGIUIOArRsxaLCoIAtvR6wpJ6/vU/98fLdKk597wyUJaBBBoZYED+2+lfftu4XzX79z7rH42/WXn9PkJJ4werAljBvvkH5dKpSb6ZCAtAggggAACCCCAQHIFos4vFy9apDffeKNogEu2xcUCYPj9WgF8VDBQjPERz/jYcquttPkW7vPLWffdp389+mjznb2ynVFs576c3w8YNUoDR4/2ecNjfumjRVoEEEAAAQQQaHiBqPM31gcbfugAUAMCrA/WQCdRRQRiEiDgKybIWiwmCIInJO1bi3WnzgggEJ9AUxDoa1Oe0A1P/CNyobarl+3u5XENT6VSMz3SkxQBBBBAAAEEEEAgwQLMLxPcOVQNgVYUCIJAL915p2Y/8UTknb32HDtWvffay6fWzC99tEiLAAIIIIAAAg0vwPyt4YcAAAikBVgfZCAgUPsCBHzVfh9GakEQBNdLOitSZjIhgEDdCKxuatK4mx7XlOffjNymGeOP0P7bb+mTnw/jfbRIiwACCCCAAAIIJFyA+WXCO4jqIdBKAkFTk56dNElvvfhi5DseeP752qxvX5/8zC99tEiLAAIIIIAAAg0vwPyt4YcAAAikBVgfZCAgUB8CBHzVRz96tyIIgs8kbeCdkQwIIFA3AitXN6nnd2/Rh0uWR26TZ7DXPEl2zAY7e0UWJyMCCCCAAAIIIJA8AeaXyesTaoRAaws0rVmj+y+9VCuWLIl86wPPO88n2Iv5ZWRpMiKAAAIIIIBAIwswf2vk3qftCKwVYH2QkYBA/QgQ8FU/fenVksD22OdCAIGGFfhk2Qr1/t4kLVmxKpJBr24dZcc4euzsxYfxkaTJhAACCCCAAAIIJF+A+WXy+4gaIlBJgZXLlun+H/5Qq1esiHSbDl27au8TTyTYK5IemRBAAAEEEEAAAT8B5m9+XqRGoN4EWB+sTZYxkQAAIABJREFUtx6lPY0uQMBXg44AHugatONpNgKSPly8XFt/52ataYoW92nBXrOvOMXHcl4qlertk4G0CCCAAAIIIIAAArUjwPyydvqKmiIQt4Dt6HXv5ZfLjnOMclmw1xHf+55PVuaXPlqkRQABBBBAAAEE8gSYvzEkEGhcAdYHG7fvaXn9ChDwVb99W7JlPNA1aMfT7IYXWN0UqP1510d2sB297BhHj2tmKpUa7pGepAgggAACCCCAAAI1JsD8ssY6jOoiEJOABXlN+fa3I5fWo08fjTjnHJ/8zC99tEiLAAIIIIAAAggUEGD+xrBAoDEFWB9szH6n1fUvQMBX/fdxwRbyQNegHU+zG17g02UrtOmFf4jkQLBXJDYyIYAAAggggAACdS/A/LLuu5gGIlBQYOXy5brr0ksj6fTYbjuNOPtsn7wEe/lokRYBBBBAAAEEECgiwPyNoYFAYwqwPtiY/U6r61+AgK/67+OCLQx7oPvzG+81qAzNRqC2BTbZaAMN2rpb0UZEfaA7fUh/3Xia10ZdE1Op1Lja1qT2CCCAAAIIIIAAAi4CYfPLhU8/7VIMaRBAIGEC63XurA4DBhStlQV83XnZZd613m733TXkuON88jG/9NEiLQIIIIAAAgggUEIgbP7G+iDDB4HaFGB9sDb7jVojUK4AAV/lCtZo/rAHuvW++psabRnVRqCxBcJ24YoS8DVh9GBNGDPYB/bSVCrl/6m/zx1IiwACCCCAAAIIIJAYgbD55RM9eyamrlQEAQTcBTrvvbd2uf32ohnSAV8//KF7gZJ2HjFCu4wY4ZOH+aWPFmkRQAABBBBAAIEQgbD5G+uDDCEEalOA9cHa7DdqjUC5AgR8lStYo/l5oKvRjqPaCIQIxP1AZ7t62e5eHte4VCo10SM9SRFAAAEEEEAAAQRqXCBsfvnnfv3WtjAIpFSJjyH4PT6Mj+LvBlV4fWyy114aNGlS0Tqt/Owz3eER8DXkmGPUZ7fdfN7xmF/6aJEWAQQQQAABBBBwEAibvxHw5YBIEgQSKMD6YAI7hSoh0AoCBHy1AnISb8EDXRJ7hTohUL5AnA90M8YfISvP4xqeSqVmeqQnKQIIIIAAAggggEAdCITNLx8vcSRcHTSfJiBQtwKb7LGHdp1Y/Ps86YCvH/3Iqf0Hn3GGevTu7ZQ2k4j5pY8WaRFAAAEEEEAAAUeBsPkbAV+OkCRDIGECrA8mrEOoDgKtJEDAVytBJ+02PNAlrUeoDwLxCMT1QOcZ7DVPkn3zmmCveLqRUhBAAAEEEEAAgZoSCJtfzth117Xtyd+hiH8339ELDzxydzhLwHjossce2u23vy36fmQBX7dfeWXo+9XIceN8gr2YX4aKkgABBBBAAAEEEIguEDZ/I+Arui05EaimAOuD1dTn3ghUT4CAr+rZV/XOPNBVlZ+bI1AxgXIf6Hp16yg7xtFjZy8+jK9Yb1IwAggggAACCCBQGwJh88tH9tqrNhpCLRFAoJlAl9120+Bf/7qoSjrg68c/Lvr7jTfZRPscdZR69OrlKsv80lWKdAgggAACCCCAQESBsPkbAV8RYcmGQJUFWB+scgdwewSqJEDAV5Xgq31bHuiq3QPcH4HKCJTzQGfBXo+OP0L20/Gal0qlvM7kcCyXZAgggAACCCCAAAI1JBA2v3x4v/1qqDVUFQEEsgJdd91Ve1x3XVEQC/i67Sc/WbszW3ZHsszPjTt31sjTT5cFfTlezC8doUiGAAIIIIAAAgiUIxA2fyPgqxxd8iJQPQHWB6tnz50RqKYAAV/V1K/ivXmgqyI+t0agggJRH+jC8hWo8sxUKjW8gk2haAQQQAABBBBAAIEaEQibX04bMaJGWkI1EUAgV6DroEHa6+c/L4qSDvj66U9bBHxt3quXRp56qg8m80sfLdIigAACCCCAAAJlCITN3wj4KgOXrAhUUSBsne/TZSu06YV/aFHDsHwFmsT8rYr9zK0RyBcg4KtBxwQPdA3a8TS77gXCHswKPdCF5eFhru6HDQ1EAAEEEEAAAQTKEgibXz546KHpgJAgCJTK2QmIf+PBePh8Z6wkvh42HTRIe9sOXkUuC/ia8rOfNXt9b77ttjqEYK+y3lPJjAACCCCAAAIIVFIgbP5GwFcl9SkbgcoJhK31sT5YOXtKRqCaAgR8VVO/ivfmga6K+NwagQoK+D7QhaUvUNWJqVRqXAWbQNEIIIAAAggggAACNSYQNr/845FH1liLqC4CCJhAt4EDtc+PflQUIx3wZTuAZQI6t+jZU4eccooPHvNLHy3SIoAAAggggAACMQiEzd8I+IoBmSIQqIJA2HpffsBXWPoCTWD+VoV+5ZYIhAkQ8BUmVKe/54GuTjuWZjW8QNgDWu4D3elD+uvG07xOZbw0lUpd1vDIACCAAAIIIIAAAgg0EwibX95/3HGIIYBADQpsOmCAhl56adGaW8DXrddck/5935131r6jR/u0kvmljxZpEUAAAQQQQACBmATC5m8EfMUETTEItLIA64OtDM7tEEiIAAFfCemI1q4GD3StLc79EGgdAdcHOgv0soAvj2tcKpWa6JGepAgggAACCCCAAAINIhA2v7zXb8efBlGjmQgkX2DTHXfUfhdfXLSi6YCv667Tvocdpr4DB/o0iPmljxZpEUAAAQQQQACBGAXC5m8EfMWITVEItKIA64OtiM2tEEiQAAFfCeqM1qwKD3Stqc29EGg9AZcHulnvfixL53ENT6VSMz3SkxQBBBBAAAEEEECggQTC5pd3j8ucCB4E6aPfil78Hh/GR6JeH9132EHDvv3tonVauWKFFnzwgTbfZhufdzzmlz5apEUAAQQQQAABBGIWCJu/EfAVMzjFIdBKAqwPthI0t0EgYQIEfCWsQ1qrOjzQtZY090GgdQXCHug8azNPkn3zmmAvTziSI4AAAggggAACjSQQNr+88+yzG4mDtiJQNwLdt99eB1x4YVztYX4ZlyTlIIAAAggggAACZQiEzd8I+CoDl6wIVFGA9cEq4nNrBKooQMBXFfGreWse6Kqpz70RqJxAjA90fBhfuW6iZAQQQAABBBBAoK4EwuaXt59/fl21l8Yg0CgCm/Xrp+Ff/3oczWV+GYciZSCAAAIIIIAAAjEIhM3fCPiKAZkiEKiCAOuDVUDnlggkQICArwR0QjWqwANdNdS5JwKVF4jpgW5eKpXqXfnacgcEEEAAAQQQQACBehAIm19OiW+HoHrgog0I1IzAZn36aMS555ZbX+aX5QrWdv7ukj6s7SZQewQQQAABBOpLIGz+RsBXffU3rWkcAdYHG6evaSkCuQIEfDXoeOCBrkE7nmbXvUAMD3QzU6nU8LqHooEIIIAAAggggAACsQmEzS8nf/e76XsFQaBU6vOPIfg3HoyHZL8eNu/TRwd95SvlvFcwvyxHrz7y3iHp+PpoCq1AAAEEEECgPgTC5m8EfNVHP9OKxhNgfbDx+pwWI2ACBHw16Djgga5BO55m171AmQ90fBhf9yOEBiKAAAIIIIAAAvELhM0vb7nkkvhvSokIIFBxgR69emnkuHFR78P8MqpcfeULJB0j6Z76ahatQQABBBBAoHYFwuZvBHzVbt9S88YWYH2wsfuf1jeuAAFfDdr3YQ90DcpCsxFoZIGJqVQq8if5jQxH2xFAAAEEEEAAgUYXYH7Z6COA9iPQQoD5JYMiK2ABXwsk9cv8RAYBBBBAAAEEqizA/K3KHcDtEUieAPO35PUJNULAWYCAL2eq+krIA1199SetQaBMgUtTqdRlZZZBdgQQQAABBBBAAIEGFWB+2aAdT7MRKCzA/JKRkStgAV923cnRjgwMBBBAAAEEkiHA/C0Z/UAtEEiIAPO3hHQE1UAgqgABX1HlajwfD3Q13oFUH4H4BMalUqmJ8RVHSQgggAACCCCAAAKNJsD8stF6nPYiUFSA+SWDI18gG/Bl/z9HOzI+EEAAAQQQSIAA87cEdAJVQCAZAszfktEP1AKBsgQI+CqLr3Yz80BXu31HzRGIUWB4KpWaGWN5FIUAAggggAACCCDQgALMLxuw02kyAi0FmF8yKgoJ5AZ8cbQjYwQBBBBAAIEECDB/S0AnUAUEqi/A/K36fUANEIhFgICvWBhrr5AgCOZK6lV7NafGCCAQkwAPczFBUgwCCCCAAAIIINDoAswvG30E0H4ExPySQVBMIDfgy9JwtCNjBQEEEEAAgSoLMH+rcgdwewSqL8D8rfp9QA0QiE2AgK/YKGuroCAIHpd0QG3VmtoigEAMAh9JOo6dvWKQpAgEEEAAAQQQQACBtADzSwYCAg0rwPyyYbveueH5AV+WkaMdnflIiAACCCCAQPwCzN/iN6VEBGpEgPlbjXQU1UTAR4CALx+tOkobBIHt7mW7fHEhgEDjCHyWSqU2bJzm0lIEEEAAAQQQQACB1hBgftkaytwDgcQJML9MXJckskKFAr442jGRXUWlEEAAAQQaRYD5W6P0NO1EoJkA8zcGBAJ1KkDAV512rEuzMg91p0u61CU9aRBAoGYFVkt6MpVKDa/ZFlBxBBBAAAEEEEAAgUQLML9MdPdQOQTiFGB+Gadm/ZdVKODLWs3RjvXf97QQAQQQQCDBAszfEtw5VA2BeAWYv8XrSWkIJE6AgK/EdQkVQgABBBBAAAEEEEAAAQQQQAABBBBAAAEEal6gWMCXNYyjHWu+e2kAAggggAACCCCAAAIIIIBANQUI+KqmPvdGAAEEEEAAAQQQQAABBBBAAAEEEEAAAQTqU6BUwBdHO9Znn9MqBBBAAAEEEEAAAQQQQACBVhIg4KuVoLkNAggggAACCCCAAAIIIIAAAggggAACCCDQQALNAr46d+6shQsX5jb/dkknNpAHTUUAAQQQQAABBBBAAAEEEEAgNgECvmKjpCAEEEAAAQQQQAABBBBAAAEEEEAAAQQQQACBjECzgK877rhDxx9/fD4ORzsyXBBAAAEEEEAAAQQQQAABBBCIIEDAVwQ0siCAAAIIIIAAAggggAACCCCAAAIIIIAAAgiUFGgW8BUEgY455hjdc889uZk42pFBhAACCCCAAAIIIIAAAggggEAEAQK+IqCRBQEEEEAAAQQQQAABBBBAAAEEEEAAAQQQQKCkQIuArwULFqhfv36ynznXnZJabP2FLQIIIIAAAggggAACCCCAAAIIFBcg4IvRgQACCCCAAAIIIIAAAggggAACCCCAAAIIIBC3QIuAL7uBHe14wgkn5N+Lox3j1qc8BBBAAAEEEEAAAQQQQACBuhYg4Kuuu5fGIYAAAggggAACCCCAAAIIIIAAAggggAACVREoGPBlNeFox6r0BzdFAAEEEEAAAQQQQAABBBCoIwECvuqoM2kKAggggAACCCCAAAIIIIAAAggggAACCCCQEIGiAV8c7ZiQHqIaCCCAAAIIIIAAAggggAACNStAwFfNdh0VRwABBBBAAAEEEEAAAQQQQAABBBBAAAEEEitQNODLaszRjontNyqGAAIIIIAAAggggAACCCBQAwIEfNVAJ1FFBBBAAAEEEEAAAQQQQAABBBBAAAEEEECgxgRKBnxZWzjascZ6lOoigAACCCCAAAIIIIAAAggkRoCAr8R0BRVBAAEEEEAAAQQQQAABBBBAAAEEEEAAAQTqRiA04IujHeumr2kIAggggAACCCCAAAIIIIBAKwsQ8NXK4NwOAQQQQAABBBBAAAEEEEAAAQQQQAABBBBoAIHQgC8zuP3223XiiSfmcxwj6Z4GMKKJCCCAAAIIIIAAAggggAACCEQSIOArEhuZEEAAAQQQQAABBBBAAAEEEEAAAQQQQAABBEoIOAV8WX6OdmQcIYAAAggggAACCCCAAAIIIOAnQMCXnxepEUAAAQQQQAABBBBAAAEEEEAAAQQQQAABBMIFnAO+ONoxHJMUCCCAAAIIIIAAAggggAACCOQKEPDFeEAAAQQQQAABBBBAAAEEEEAAAQQQQAABBBCIW8A54MtuzNGOcfNTHgIIIIAAAggggAACCCCAQD0LEPBVz71L2xBAAAEEEEAAAQQQQAABBBBAAAEEEEAAgeoIeAV8WRU52rE6HcVdEUAAAQQQQAABBBBAAAEEak+AgK/a6zNqjAACCCCAAAIIIIAAAggggAACCCCAAAIIJF3AO+CLox2T3qXUDwEEEEAAAQQQQAABBBBAICkCBHwlpSeoBwIIIIAAAggggAACCCCAAAIIIIAAAgggUD8C3gFf1vTbbrtNJ510Ur7CMZLuqR8aWoIAAggggAACCCCAAAIIIIBAeQIEfJXnR24EEEAAAQQQQAABBBBAAAEEEEAAAQQQQACBlgKRAr6smDFjxujBBx/MLXGBpH6S7CcXAggggAACCCCAAAIIIIAAAg0vQMBXww8BABBAAAEEEEAAAQQQQAABBBBAAAEEEEAAgdgFIgd8ffDBB9pxxx1lRzzmXHdIOiH2WlIgAggggAACCCCAAAIIIIAAAjUoQMBXDXYaVUYAAQQQQAABBBBAAAEEEEAAAQQQQAABBBIuEDngy9rF0Y4J712qhwACCCCAAAIIIIAAAgggUFUBAr6qys/NEUAAAQQQQAABBBBAAAEEEEAAAQQQQACBuhQoK+DLRDjasS7HBY1CAAEEEEAAAQQQQAABBBCIQYCArxgQKQIBBBBAAAEEEEAAAQQQQAABBBBAAAEEEECgmUDZAV8c7ciIQgABBBBAAAEEEEAAAQQQQKCwAAFfjAwEEEAAAQQQQAABBBBAAAEEEEAAAQQQQACBuAXKDviyCnG0Y9zdQnkIIIAAAggggAACCCCAAAL1IEDAVz30Im1AAAEEEEAAAQQQQAABBBBAAAEEEEAAAQSSJRBLwJc1iaMdk9Wx1AYBBBBAAAEEEEAAAQQQQKD6AgR8Vb8PqAECCCCAAAIIIIAAAggggAACCCCAAAIIIFBvArEFfHG0Y70NDdqDAAIIIIAAAggggAACCCBQrgABX+UKkh8BBBBAAAEEEEAAAQQQQAABBBBAAAEEEEAgXyC2gC8reMqUKTr55JPz73GMpHugRwABBBBAAAEEEEAAAQQQQKDRBAj4arQep70IIIAAAggggAACCCCAAAIIIIAAAggggEDlBWIN+LLqcrRj5TuNOyCAAAIIIIAAAggggAACCNSGAAFftdFP1BIBBBBAAAEEEEAAAQQQQAABBBBAAAEEEKglgdgDvjjasZa6n7oigAACCCCAAAIIIIAAAghUUoCAr0rqUjYCCCRVYD1J20saIWkfSf0l7ZpT2b9Jel3STEkPSXpHUlNSG0O9EEAAAQQQQAABBBBAAAEEEEAAgQQKxB7wZW3kaMcE9jRVQgABBBBAAAEEqivQJbPet7+kwZIGSeqaqdICSbMkPStpuqS/Slpa3epydwQQQCAeAQK+ojnuLumPkrYIyT5S0iPRbpHOZUEot2f+KOUXM1bS5AJld8v8/4cU+N0EST8soz61lPUUSZOKVLgWHUr1a34zz5F0vUdnbSrpFkmHOuQpNu4csqqzpN9JOjYk8VWSfiBpjUuhnmk6SDpN0lcl7eyR9wlJP5H0qKQVHvnqPelQSU8WaeS+kp6qAADvcRVApUgEEEAAAQQQQAABBBBAAAEEKiBQkYAvqydHO1agtygSAQQQQMBHoNT6nU85FoCyKBOM8mdJT0v6xKeAKqW1NZzLC9z7YUm2PvdxzPUqtRZh62HjJS2P+Z6VLG5DSVdLOtvhJr5rZj5ll7Neur6kH2fsSzXD1h/Pk7TYoa2+SSzOYRdJ35T0RUkdHQuwALDfSvqVpLcd8zRCsmqtvxVb07cgvRMyG3Q0gj9tRCCSAAFf/mxmZg8O/88hq/2x/o6klQ5pCyUh4CsiXOaBslEDvnwfbl0DGK03ygn42lPSfQ6BkjahOVnSW9G7v0XONpJGZV639rqKek2R9O3Mjl9Ry6infAR81VNv0hYEEEAAAQQQQAABBBBAAAEE4hWoWMAXRzvG21GUhgACCCDgLRBXwFf+jS0Q5TeZtQz730m9CPgqr2d8grLsFJpTJX3keMuekm7N7HYVlqWcgK/etvGqpL1CbvJfSYdLejGsMp6/7y7pUknneubLTW7rkN+TdIek1WWUUy9ZCfiql56kHQ0lQMCXf3fblpA3ZiKFw3I/J+kkSXPDEhb5PQFfEeEaPODLN2Cq1G5o+T0QNeDLJ1DS7nmMpHuid3+znPbgfKGkb3lE95e6tUWU2w5hz8RUv1ouhoCvWu496o4AAggggAACCCCAAAIIIIBAZQUqFvBl1b711lt1yin2sVazK87PlCqrQ+kIIIAAArUsUKmAr6yJHTv3NUlvJhSJgK/yOsYn4Ms3YMrWbaY5roeVE/B1tKS7HRlsjc42SWn2bOiYt1Cy3SRdJ8naGsd1pST7r9GPeSTgK47RRBkItLIAAV/+4K67FGVLLudDBgK+/Psnm6ORj3Q0A9fjRF23XM26Rg348gmUtHvZg5oFaJV7fKId4fgjSRdEH0oFcxL0tZaFgK+YBxbFIYAAAggggAACCCCAAAIIIFBHAhUN+DInjnaso9FCUxBAAIHaEqh0wJdp3J858u/9BNIQ8FVep/gEfNmdzpFkp/u4XHZK1c9dEkqKGvC1gaT/lfR1x/vcK+nMmI4rHSbpBknlnOZTqNoEfUkEfDkOaJIhkCQBAr78esO8vi/phx7ZfI/Xyy2agC8P6LykjR7wZQ/bFugUFi2/paTJkg5wpI4a8OXzjQKrShznMq+X2dnLzhCvxJXkyVYl2luoTAK+Wkua+yCAAAIIIIAAAgggUFrA9cs8t0g6T9LimEHtyzY2D39M0uwIZZebP8ItE5OlWh+qJwaAitS1QMUDvuxox+23314LFy7MhbRjeU6oa1kahwACCCBQbYHWCPiyNloQyiUJPG6OgK/yRqBvwJfrWnNHSf+XOQLSpYZRA758x7/NP0dJesqlUiXS7CjpDw7HSEa5jdXRAuvsmMqwtdUo5ddCnmrNTYut6cexVlwL7tQRgbIECPjy49tC0s2SDvLI9k9Jx0n6u0eebFICviKgZbI0esDXXZK+LKnZp10FOHeX9EdJNrZdrigBX20zExKbAPhcVn87PjXqdaQkW8ywB9xi1wOSfpt5yFyQeYizhZJtJZ2c2Rmsa4n8dra3fYthTdRK1ng+Ar5qvAOpPgIIIIAAAggggEDdCPTOfDC9V0iLfI8DCQNqI+nAzEKUzaUswOL1sEw5vy83v8etEpu0Wh+qJxaEitWVQMUDvkyLox3raszQGAQQQKBWBHwDXqK2y57fj5L0fNQCKpSPgK/yYH0Dvp7OrFm9FXLbnvZoJGkfx+pFDfiy3bp+53iPbDLbTOWyMtbT7CQhC3yzNfdil/nYuqLtKPaGpJWSLBZiE0l7Z9b8DimRv9EDjKo1NyXgy/PFRHIEcgUI+PIbDyMyfyTyA0jsgcv+gNixcYWCS6IGrkQJ+PJrUf2mtj/cdsZ5of7w2fo0KUKl/sgWqqOd636spFdCGnC2pN94NDJKwFepQMlfSbKI/OEF6jAxc0Z9lDOzt8oEexUq125lCxB2ZridY95Uov3bSfqZpC8WSdPoD38EfHm8eEiKAAIIIIAAAggggEAFBY6WdLdj+TYXujqGby33ynxgf1rmvr7zo3LzOzY38cmq9aF64mGoYF0ItErAl0lxtGNdjBcagQACCNSSQKn1O9fdmCzox9Yywr58/s3M83uSfFo74KuvpNsk2SYG+ddVkqw+tfTFfN+AL2vzSEmPhAyCgzNro65jJUrAl+3O/EtJXypwk0mS2mfWJ/N//agkmzvamrrvZfEMttZuRzkWu2y98VJJH5ZIY0dR2uvN1v2KbfbQyBs9VGtuSsCX7yuC9AjkCBDw5T4cbJciiz7+boEsFilsDxPXFNn9y3W3pfyiCfhy75/8lKUe/lweiqLfuTI5S/2RtW1Gl0vaLO/WYcFZxR4o7aGr2C52YWUWan2xB0x7qLOgtEMzr5/8vFG/eW7va3ZuuL0eC122CPFVSc84dlWPzLcGbMewQlcSJ1uOTSs7GQFfZRNSAAIIIIAAAggggAACZQvYh9a287DNg1wu+wzDvpH9iUviAmnsA/6zJF2c9yG5a8BXufkjVjux2ar1oXpiQahYXQm0WsAXRzvW1bihMQgggEAtCMQR8JVtp61pnJT5cn6hTQxcA8ha0621A75sdyc70WV0gUbW4iYPpQK+iq35mfmPSnxxx8bR9zNr2blMz2Xmbf0K2EUJ+NpFkq17FyrvGEnWV8V2/7J1tqkRBqp9WciCyWxNqtBlR5/afy4bSIS93lx3U4vQjMRnqdbclICvxA8NKphkAQK+3Hun1DaY9u3Y6yTZH8ZCx9ZF3XK12gFf60naNROQY39E98j5MNd2SLLjKv8s6eHMjkmldkoqJW1HOOyUOfphf0lfyOzMZQ81L0t6MhORbg8lFtjkcnXOPFBYQFHu5brzlT1s2VEYB2TaPUCSjYHsZe2fLcnqZO23etrWoJW6Sv2RnSnpnQJncts3tr9Tol5bSpqcaWO23mZuke22rWqhyzfgy470+LGk8QUKyy4y7FZk5zzLEuWb56V2FLP22cKEfRPE5xqceYDNHQPZ/OUuloTVwwztNWHbzNqYtGBGe2/IXrZFrY3rv2Vej09IWhRWaJHf298Ea+PxmWNZsq95u4eNdWurHQGafWiOK+Crk6TDJNnDvr3nWPusr2ybatupz/rr7UydK/XAmT1KxsactWuVpBmSfi/pcUkrSpjae6X1jbntmdka2JLbMaF/zRwZ+lCmj1ZH7Jvs+7HtWjckszNeoXFg9zMz++kyuSlUnaS9/0UkIxsCCCCAAAIIINAwAr7Hydiz9qjMc2oUpHI/jC03f5Q6JzlPpeY4SW4zdWscgVYL+DLSyZMna+xY++iq2WULj/c0DjktRQABBBBBZ/PoAAAgAElEQVRoJYE4A76syhYkYycJFTptxNag7Bn6Y8+2lVrjs/UEW+eyz/ttE4APPMt2DfjaVtKJmd2p7LNzC2iz+9r975f0J8f1jFJrTS6bPLTm5+sulKUCvuyLNLYeY2tZuVfY5iJm+38F1gp/mvEfVKBiUQK+bL3v5wXKsjpb4OJGku7MrGHkJ7O19G+FrLcU8it1hKStW9lpRqV29sov0740ZcFzth5U6Krk86Otw9lGE7b+bOt+fXLWxbN1eVbSPEkWfGavT3vNRF2Dr8b6W7F1f2uHbcZhx47+JWccVOIzAnO29caLMs7tMp+BWOCovfeErZ/ZJit2nK4FmdprJ7s+bO9d9hq19+XHIrx3ZvvY6rd15rW5r6QdctYWLU02RmJO5l4WC/B+xJ3ak/b+5/IeSRoPAQK+3LGKHY+QG8xV7MhHu0uUwJUoAV9xfFCYDXywaGgL+HC5HpB0SeYhrdmHOSUyZ99sLbhojMNN7A/B5ZljKkoFX1hRxXZkszdE+8PxXpH72R95+0NuDzm5wRRh1XtVkm0bax8ghdUtrKxCvy/Vr/ZHxf7Lf8CyAJNTJX1U5IYW1GJHGuZ+Y8QeHuyIx5uL5PEN+OotaUomGCa/yOxrYvPM/QrtKhYlmKrUlrXWrvMdJxC59S31jfmoO5GFjQP7A2wBi7Z97M5hiXN+b8FZP8kEKvmMxe6Z96lzixyFmr1F7nGYFnhkAZmFLntAeSqk3q6vN3uwsUmJjXHbDtgCFQuds15sclLsvTQ7UV4iyXZqs/e8QpcFnH2twITa973SgrCsP+0h0PXh3Pce2frbOLg2s8Vx2INrNo9rf+Qb+b7/lZrMJvHbah4vP5IigAACCCCAAAJVESj14XexCtkO5jYXj3LsSbkfxpabvyrIFbxpHJ/jVLB6FI1AWQKtGvBlNeVox7L6i8wIIIAAAu4CcQd8lTpl6MHMWo/rDr32Oa+tadqJRS5rC/b5uwUT2fqbBZm4XGEBX7ZBgm1IYOsxhXYty97DZ93Pgnps/Sr3CtvkoTU/X3dxy6YJC/j6dWZNJNcubEflQmPS1q++nVn7iSPgq1RgYjaYy9a2ih35mA0Km+uBVSyQzYqwsWvraPYleN/LAhDvk2SbSORfYRtq+N4rm36bzDzc6lzqdZFfvq2V2trSvzxu7LreU+76W36VbDc2+6zBju8sddn64TckvZg5ZtN2cMu/io35YnPobHp7X7CjO+2Yz0LOtnGGHUn67wL3dF0rzY4/u8f/8ww4dDXKrV6U9+nWfP/jcx6PF2fcSQn4chMtFeyRG5BSamehsOCbQjWpRsCXvfFZVLM9hPle9mZjf3DsgStsFxv7g28vfgvgKHZOcrH7W/StBQuFRWvbH5Ob8gqxvOdlHgLyy7djJaztF/g2PCe9BVjYlqmuARautwoL+LLjO8w9dwvVsECkQlH45mOR1RYIVujyDfhyCZS0iYwFCxbaHc/3m+elJkXWnnKi8o/ITJDsgeoVSa9ldnmzcWgBQ3Fe9rBv33Kw88ajXvaQYWW4jEV7r7FvDxXbDje/DtYvV0h6IbMLVqE6hgV8RXm92bdC7L423uMK+Do982BnO9EVuwp968T6yN6HzNjnwdzu4bq9sL1P2uvUXhu+98i2xczs/dwi/0tdUfojvzzX9z8CvqK+qsmHAAIIIIAAAgi0FLDnuGIfptsHpvaFifydr60U+5awzZlt3uh7lftBXrn5feub9PQEfCW9h6hfOQKtHvDF0Y7ldBd5EUAAAQQ8BOIO+Cq1g5V91m+fRX/mUD/bhcaCVQrtFBaW3U6ssC9G2xeuw9b4SgV82Wfmdvz7cWE3zPm9y2fmwzKnnOQWW2qTh9b8fN2jqemkYQFf1g9mbLtA5V6ljkS0NSzbuSjfx77sY2uxcQR8lQqSyl1/K/WlJN91xlJHSEbZNCLrYydF2Y5oFsRmuzb9I3OajgWjferwGvDt890z97PTYqJc9iV/W8+yk7fCrijrPVHX33LrYq/RGzw2VLH3HFu/srXdQhuRRA34MmtbMy+2rlZs3NiJVLYe6LpWmm271fOrmd3LwvrG1yi/PAuStd3/bIe0Uldrv//xOU9Yz1fw9wR8ueGWenDL3bkrLHDFHrDsiDDXq7UDvuwPgAVS2A4/US8LBLHzsm1Xp2I7fdmbjKWxB7hKBjHsnYnqzr2H7cJlD0n532K2Ollflgr6cDWxby1YNG/YA7FreZYuLODLgtSuyRy/mVtusbPLbUtVC874cl4lLGDP/kgU27XJ50Gs1ANr/h/TUrvj+XzzvNhRntbMsG8/+PRHJdPa+/LXM/1Z7n1sYmUP8qW+tb+jpD8U2YUt7P62I9w+RRKVCvgq573G+nGTvCNWs1WIssOXBbrZ7mGFjuvMlps/ibL622vF/ot6hQVHhZ0j73PfsOC/1n7/I+DLp/dIiwACCCCAAAIIlBYo9eG3feBuH17/f/beBNq+ojzzflpthiSYqC0GTEKwJWBIJDQKiBGHIJgoDgwyowYUgooikeCARDSGqICiKCCozKACKlFbmZ2C+qHBNEEiXxNtwRg/pcWIwnL41nPdhxz2rWkPZ+9zzv3VWv8Vw63x99bep3bVU+97RqSK1GFBqtWuG3ldyy/bnEDwtWwWZTzTBAYXfLlxQjsyCSEAAQhAYAACfQu+Ug4lYuc89WH+QbX2bysomdRXcsYVE3xZlGKxTEhclDNLbs/8kZIcjcNijkmKOXkYcn89N67Q33OCL3sfst3t1Ww6xc44PV47VvC/6eSzAQtw7Byjq+DLbdjhhc/s6qnuuWvLRFjH91cRVUqcFbidkJBt0r7noR15lEaeamOrPsrYo5MvZDUVEoU4O7KTPVjF0tDnb5N+PLGaZ6mztlCfrSu4sRbOcJKvjeDL3sXs1S71HrSg0sLY6eSIRvas1+bd5XpKhFhdzmOn++rn7QWSbopMgjHef+zz9PGmaFkHgq8ycDEl8nQ4x0lNfQlXXN+Qgq8+D/y9oPMNYnv/CSXH07Z72LZir0mdFlV5cdEkbF3M4im7lc2S/8zleeGY5Dl1bZN6c4Ivv9hfWXkDmq43Fh7NP7j25FUX63jD33Hg+xB8pRZ09RCnqY+ZJjfPQwv+CY9cfPMm9phlXh/Y+KPFP/xdU849bpeFX65vMcFXnwuNeh+aCr78rN6ZuW1gUZtdv/q95uT+Wyjpj6Suye5qfVsg9DGSen7atJsSaw79/kPw1caClIEABCAAAQhAAAJhAiHPzc45+RbwZR/f1A19X4Q82ZZw7rqR17X8dB+9l/F7krzP4A1mf+tuPZXBN4a9SeyNUIdtcHj1fy8ZZCLPhpKeUnkd9mbwpD1vVP+jJIc8/3jVnr83cmkeBF8e07MlPb3a4J5s0vumu/l9sid2dRYOl+Eb3c+tvsvc3iXV7e5v5sDx94UgMIrgy2QI7bgQ84NOQgACEFhkAn0KvlLnc6UX2fsSlNgmk2g+9n4UE9LEBF9dbFriUKK0/iH310v7NJ0vJ/jaS9KfVRf6p8vFoknFnCFY2OJvk4t6EHylzvHq35YpT9T+NrP3N4t8SpJDk9qBSCi1vcRU0m5fefx8W4TUxYHAdF/q56vTfxvj/M3tP0ySz6Ntjz5TU8FXyZlfKDrWwyVZPPrkjp13mEqfxYVC46aeiTbNxs7/XdcY778+93na8FjTZRB85c2fegBDP6ypH7yUa9FQT4YUfNmFoEUmoVjFVqX+XRXL2DHC/ePkzWL/yO4TQRjbOE69NC2ocIxwe39yO3Zhay9dFnV587aevPhr6jUt1N2Uq9y/r7z/fHkqbJ/H783Pibo+JFxru3Eem5GpDWDf1raHL4vs6iEs62KVSf1PDcS09qa0N1ndVh+Cr5hQMhSmMeUdz322/S/PP64r88WxukM2aeL2uKCpmWRJcag/H+6APwocxtM3bmLPYoqdF19exMTEl3ah+tbqcMQe6+wdwD/af5nxiOW+xQRfuQ/PL1WLX78vfcPDz6ffT34P1N0X143QVPBVYsT6jZmUIM+LT3/o+hDJfffvhw+CfOMldCsg9WETO7ib8PGz7ZtS/uB2HO7frGzjuRAKkxtzUTvG+w/BV8nMIw8EIAABCEAAAhDIE/D63B5rQ+FaJt+k/n6NhXzMXRCZ7kHbA53JGr1r+ToN72d5M/avJT0hj+reHBaA+eDKXn79bdokWZzkzXV7RS+5wOa2HJLel0VSt9fbCr5yF3hKwko0GZN5+bval+++WwAuZvPJZZSUBwqzc5iKiwvaIct8ExhN8EVox/meGPQOAhCAwBIQ6Cr48nr2gZXo/cVVuPUQltSl4Ul+77c6es9LIlxDZ3yPqIT3DhEXWtvmwseVrO99VmPvS9dJuqfaL/cev71QPTbS16sl2YPRbR3nyFD76227mdojtxMEX0L3OWw9fF9IrOI+xDw/+1LMd3oSfKUujocunKfCOpZ6rVuv+v4IRaby94nPvzy/5jmlxDeOluUzKJ8V+QzOZz3+PtxVkr+lQ96yYl7tzGCM87dc1CLbyeIke8+yEMrfBxtL8vzwWWPq27qp4KtkHtT55QR59gTmPZWJiMuM/a71OyaUYlGr7JnwsoAOw9++jj7mufBvU9HDLOL0OWvsfRlySjTpzxjvPwRfJbNvRnkQfOXBpl7EIVeROeFKE7XxUIKvlKjNG8BebF4fQOWwat5E9uKrnmKLjtgPfGrxmFIGN3X9GbK4Nzjt7Wqn2h99+9eLqm9Fpkkfty7yM/CXOVIbwBMV7+9HfixCgp+QIn7iAcubrl0FX02Fkh5jarHoH1QLWfxRkEohIdskf0wMVGqDIfJ5kXNeQNiUu9myabUYCLkojS2cc2pyH5z4I/HHgYGXuDaNCb5Si/yPVe+biTet6ab9nPpgIfS+ydk49S7N2XX6+Um931MuVFNuWkOLv1jIVbvp9c0e33oPpdTtjZDQ0nWM8f5D8JWbdfwdAhCAAAQgAAEIlBHYtrqYFbq45XCO9pTklFqDpzzBTvei5EAn1OtZCL78Le6DKX8nlgivQv36SBUexYcfueR1tg9KTs14B47V44MubwjHwm60EXzlvLTnDujc1/9R7ek0DStSIiRz/SnBly/VvS8RZiO1eZ2zF3+fLwKjCb6M4dxzz9UBB6zaRph+P84XLXoDAQhAAAKLRKDLnnPpOC22PypzecB1pc5WUnvuFpf4DMzthNbV9hTskIJ20FBPue+D91RnOhYz1JNFLL6EYe+yoeQIG77Y0jYNub/eto+pPXJ717V44tcikXpCZz4+N7BTj+k0cQhh0VRXD1+ps5GYKCd1vl4akcfz0nMldC5U6v2urY36KudnyN+S9ZT6JvU3qEU7PhOrp5RzmTHO31KOcHwu5XHYWYkFbdPJY/TltRMTDiZmIfiqPz+peRoLb5v6Ho85ejgw4LTFPCxm9PyIeVNMnS+GdCpjvf8QfPX1xmhRD4KvPLTYizh2eO4aU4urJp6fhhJ8xZTfHotvVNqDVOxFk9pgrsfATd0+TrmgdD9i7XjD1J6tvpo3ZTRHjPNERZ+6ueofMt/W/XkVMsM/Pv9b0v+Z8gjWoWv3Fi0RfJlvSCxUf+HHFkgTT0b2ktVV8JWaU7GY2qlFQenN89gPikEuguDL/fQi/rclbSHJ4rvHVDcwrHSPhQNJ3XKIjTtlo9SH3GRSplg7T0jwlVqc50LBus7cR3QXD19Wz1sp//9Wz7M9X1kU53f9ZCGaEtblNox3i9xODy3OY8/7xAvf1xIvFff57ZJ+qwqra7HurdU/z5/6u3yM9x+Crz5+FagDAhCAAAQgAIG1TsD7OfaC6wsE9VT/fkptYJZeosod6MTsMQvBV85Tcenc8C1dH6CFLrlM12GxlzeoQ7erS9tKbeY3FXzlwnT4UM0X93yoE9vLKbnEkxqbvUR4v+jTiUyxOfMXkv6w2tiOFS89ACrlT77xCIwq+PKwCe04nvFpGQIQgMCSE8jtVXcdvj2+OIxdzittLjSgI4NYgBBLKeGC23Z5i8bqKfV9kAprNqnH5x5e8zX1YFTCdcj99ZL+hPKUCL7sACEkdqqHcrMYy9+FdvQwnSaejOxooKvgK+aswO3FQsulnA6UXvBIfSstiuDLz5jH8XvVd5C/zx0RxhGvfDkolmIRjWLjHuv8LeWIw4I171vcHRmk566/yWMhO7sIvsz2tZUDBZ/x2Q5mZO/bE+ciKWFdLGrOZCgpzUNIlBl7Z/oym6MtpZKFfBbC+uKU//mM8BZJ3wsI6cZ6/yH4avtr0EM5BF9piLGYxy4Vi5Psv6WEK01+gIYSfMVEbSUiG3uHeW/lZtJeZ/65urVqgYHDjU0rdmPuCktEW6kfqpKXYcrSKc6+MWyRnsUosY3SHh7FbBUlgi/3zz+eddem9Y3S2HgnN7tjdnInS29/x9xFpoSSOe94JW0vg+ArOxkiGWKLBccG97/6/A3d+JhUnRMvOd9/q8JBPi3Sn5Dg65HVLRPPsXoqEcOmDrVcX1vBV+nt/mdKct56KgnXm/og8gHS9EFJ6nm3MM2LX79rLTTtmhbh/dd1jJSHAAQgAAEIQAACy0ggte9QX1unNtpTYcanuc2L4Ovh1XeIwzl2TSWHDKnbtE3bj212NxF8+ZvI33I++AmFcs95h3af+2KYO8iLzRnvHW2dgVe/QNiUNfnnh8Dogi9CO87PZKAnEIAABJaMwKwEX/9eeUr1xYxcxBMjTV3uyDlamJgktT6M7dunvg9K2l23ijByeGBe+BLz3pWgoc20GXJ/vU3/XKZE8GUxRyhaz8Rz1yRSSuysZuJ84XcinsLcj1JHCbGzEdeROrtLeZyKOYeYZroMgq+2cyT2jok5Bhjr/C00Rz3mku9t50u9S9sKvlIReabtkdKBlIQdjekr7EjnZZLummos9s70GP03O6HJXUYrmUuL8P4rGQd5GhBA8JWGlfJelfohyglXSt2RDiH4SnkGCr2QGkyvVVlj7gp9O8DuOENuYacrif1olIb7i/U9FtJsOv+VlXceCzvsAahkod2FVb1sieDLPwShH5f6j39IbT0dgrPNvJvub0rVnBJKuo6Ud7ySm+drTfDljwLfjLbbZT9DoQ3/0O0Kv/vtzcr/6qn+sRCbx6k6XCYk+NoxEHN+Un9puNtUHW0FXyUCt9R47fLaH7E/STz0qXdt/TAj5nJ1unovWB2ix+8mi7/aLgQX4f3X57uUuiAAAQhAAAIQgMCyEEh9O4U23FMb7SUbmfMi+IqNw0Knv6k8cTlMo0Um9trrww1fivKlpFBKjT11COO6fAv3rZXHBF9287ewQ1L4uyTkqSC24d1E8JXzNhYLOTEZu281+0LQqyM8vL9iz2f/Wv39d6twlDF+oRD1k6rbzpmSS4HL8hyvhXGMLvgyZEI7roWpxhghAAEIDE5gVoKvyUA+U3kAuipz8Td2JtJkTZW6aB07L4it9abPmnJGSZ3nhM4XcvVN/j7k/nppn+r5SgVfMe9J05fIY9FcJmcuTb43QuNJifNyTk5SgkQLXHxu7DkTS2tN8OUwq79ZnZW+UNITImDm5fwt9ayVem1O1dFW8FUiOjVaR1r6QHXOOo3a+ws7S7ou84DHvLCF3psxjcSkCQs4Pyrp7yVZ9GrP3W0c0SzC+6/te5NyEQIIvuJTI+XGL+WlaFJjV+GK62kjvGn6w+0NSbv1DMXKLlV2lzxgKbFEzN1nvd7Y4q/0RyPWz5i701h+2983WR1H2y4h/yXgMrGESZM8pYKvx0v6RCDe+mRhF1u4T4evbDPvpsfSVijpOlK31Etuni+z4Mu2+w1Jvy/JdvaNdv9fe79LpdDzlfqYaCL0bPpBFstfEqpwMsbU/Gwj+CoVuKUWSaXvythHcEi0GrsZELP1tZX4y++lf2wgSl2E91+TdyV5IQABCEAAAhCAwFogkLpkFtsQTW20N/2m7uqqv235lOfvlNApdSnpb6vbtD8LTJzUvs5fVx4J6hcv/N1mL8gOmRL6Vgut/Uv3cXLexnJiLw8xNQ9i5VNhflLf6W0FX5PQM7nwRWvhWV+GMc6F4MsgCe24DNOJMUAAAhCYKwKzFnxNButoD/7nMGT15AsODv0YEueXOlqY1BkTFsWED7G1Xkk0jEmbfUSbiU2KofbX207KUsFXbJ5NXyIPfV9Nn7mUfm/ExrKpJEce2S6QIXe+m/I27bnlCzO+1B5Lyy748jNsD3uPq877/A1qm+dSSPA1xvlbyj6x6EOhsaW8X9nD9c21Qql2m4hOYw4mckLGSXdiz2eoDzFhZszWHrOfjY9L8jlmzmnOdD3z/v7LzW/+3pAAgq84sFS4spyXIteaEq6UKuvbCG+a/nCnwoyV3PItnXK5m7Gl9YTyTYuV2taTiheeq9OqW3vaeU8VN7eN4jbXRqngy7eIz5e0Q63CySb2r0myoGeP2t+nPRS1mXeT6lI3QUqEkjnveLk5uWyCL2+sexH9XEm7FC706nMpdKCQEnqmDjzqdVtw9tnI5A0tOGNe+pp8BDZ9x7l7qTldepiQajf3/Ob+HhLZ+Sb9udUiP1e+/ncr/x160u8kewLLhX6c9/df0/GTHwIQgAAEIAABCCw7gdR3fGzDPbXRXhpqYcK1rWCrj/LeW/CNZ1+EsXjJoQH9314s6baE4WPfIjFeqYsRV1celmPtpW7Ahy6clHzjPEyS++rLXKHkb/qjIgeB09/rPgx0aMl6ulSSvafFNpFTornYd3pO8OW9lNdKcts+wPR+wgMlWXz3H8v+EK+h8c2N4IvQjmto1jFUCEAAAsMQGErw5dHE1nqpCxE5IU6dUkqM4PCKvtAwnWJrPV9I9veCwxHmUoph1xDfQ+6v58YZ+nup4CsWcm5yrnF3RPQ3Lfgr+d5IjSF17pYK5zipM+VtOncetYyCrw0lPbsSu5U4dajbJiZoGuP8LRVGMneeOz2upnsMqXnR5LwxNbfbPNfTZaa98Pm/e5/AXsntfaxNsvjrvdXZX0gAPF3nvL//2oyfMgkCCL7icFI3OUviCqeEL261ZLHSRnjT9Ie7TRttHqrUwrNNfdNlSpW2qXa8mfsiSX9X4DEpVY9DOjhM3iT8QdexTcqXCr5iXogmIkULGUPuKad/eLvMiZTQsUQo6fHGvJT5b7mb5ykBUtMPnL5s16Ye//DvVsVnd8jGLinkfarpeyLWflPBVx8fgW36nprTpSFhU4dqXezjsrGPYC/63xYJB1Papt2/+p30lYT713l//5WOlXwQgAAEIAABCEBgrRB4ZrXJFxpvasM9tdFess8xaa/pZmy9n13Lt7FzrM2Yh+PU+r8kPITDNfxFdSnsq5L+l6RbJH03IGbKfeOcWHkTc2jKUHq3pL+SlPOIFTsscp0lm/GxW8IxhinBl/vqNu0pYBaX5trMEcrMhsDcCL48vHPOOUcHHujH8z5p9+oi52wIUCsEIAABCCwrgdSec8lZhEO3eX3mixmO5pEK3+a1k8+vLqzBzK0jHX67NDU9F4qt9ZpEEHlo5cBgp0AnS6NqpMY31P56KePpfKWCr1j0pMm5qC9/2wlEneG0kKrLPEldHCo9m03NrVwElpwzkS6hP9vYrUsZi3A8r+2QIxe5J9VOjPsY529N3xuxcTXdI0jN6dw58nQfmnrCamL/0N7MIyT5+93hItsme/46TtLFkiz4jKV5fv+1HTvlIgQQfIXB5LwM9TGhcrcn3UabF2XTH+42bbQZ/yy945QuKnL9tjcl/6h4M/XBucyJv/uW6p9L8q3fvjYuSwVf7pZv7HoM02mi+LZrUHv+mU51z1td5kRKKNkB6b1FczfPY/GWXUFTF8Z99LdNHV7oWXjow4E+EoKv9Lu09MNxlje2YoIv/0bbs5tFXyVufGPzxc+4D4f84Rfz9jXP778+ngPqgAAEIAABCEAAAstCIOU9KvdtnArnZ8/ZVkH4myuXmm7G1uvrWj7Xv8nfHR7j96qb0xa72SN2PcXW4ttL+lRkI75+U7e0P7F8qe/9N0u6S5JDSIaSv++9Sf2dgk7EvpdjYXrqVcaYxA5pUoKvkj2xgiGRZQEIzJXgy7wI7bgAs4YuQgACEFgMAl0FX/VRWthij62xdV9o/dT0PDBFtum5UGytVyJ2m/Sjz/6Hxjbk/nrTWVsq+HK9sQs/9v5rr8OXVVGnpvswLTbpwjn1Ddl0zLH8KfF9TPA2qSvkfa6vfvVVj8dgUae9M4W+SZu2g+BLanJmnuKb80rd1DaxZ3D6v3sO2BGFw5l2SbmLX/P8/usybsoGCCD4Ck+LWXpymbSYE644X9MFlss0/eFu00abhyl1k7RNfdNlcpvaTeu3l6oXVDcm2v74Ooya67ipaeOR/Cm71l2exmKtv6SKBW23ntOpvjnbdk6kQl70hGGlmtRt6tSNkNJQqrG+motV03YH6pjJ/6cgVF7TcVt047jWry4oaGGh++JDiM9V882enOoJwVc/gq9YuNQCU2Wz5NxcO6yJD8UsAmzr8c3z5XmSrs30Zh7ff1mAZIAABCAAAQhAAAJriMCmlVckh36vp9zhSup2tkU/3nB0mIBc6irY6lo+1r9fq/ZRdpD0BEm+kJS7zBVbi+8V8KDgdvvef3CdbS/I/W9Jz5V0fc5g1d93jHwPlI4ptlcQCymS2jwv8XpfOCyyzTmBuRN8EdpxzmcM3YMABCCwOAT6Fnx55A719p5K4FMnUb+4n1tHll50nrTT9FxoDG9CbWfHkPvrpX1MCb4m4RonHnxj4TZ9NmjB1ztrjdbX503Pjaerm6UHpEk7J1dix5i3Il9MOisCNhcSMmUPayReKem3Km+vX6pCzZfasDSf7WfvfI8qKODzG3+TXyXpJ5LOlLRVrRyCr/4EXyEHKgVmKsqS8r7us2BfJHu576MU1RbOdLSkEyT9NFHHPL7/OgyZoiECCL7C8yIVHqHPmZQLmaLQLjwAACAASURBVNB0gdVmgZcStzVdEKbYpBYvuU3pPpk3qcu3gbetNlA9J5qKv+wu1+KdnzVpNJK3yYIsJkxxSMUHSaofDNQXj23mnbs9S0HMNJZUaEjb7PjKy1kIZUk88Zi56ocSdpv5wer2xD9KuqcHO3u+fThwG2NStcPzOeSFhV7/VhOcxT6wQs9xKsRqk+exaUjH2MdB6QFDm3ecy6TmtEVQDsWaS02ewVxdbf/uRaA/Cnyos2cLr1/vl2ThZy6+t/s3T++/trwoBwEIQAACEIAABJaRQEws5bGWfO+kwjqWbpZ3FWx1LT+xq8Pg/L4ki7OeLmnrFgaPhXuIfbv4W8z9v71FW7EibQVfrs+XhewFrGTfITV3ug4n5PUsJfhyCIvLuzZK+YUgMHeCL1MjtONCzB06CQEIQGDeCcxC8JXzZlTfy/4VSW+XdHAAVpN9fhePiYr8t5AXpT4EX23PotrOjSH313N9bHJmGnOoYccTd0h6Wq2x+jdL27ONWTrymO5y7nxom4gXM9eROi/M2eC/eVk4xc8CO4utfO5nwZW9KHeN4pTy0O3++aL+uZI+KumfJP14qtOx5yPGa4zzt740Bk33CFJz2ufy/ldiu6bt5uZU07/7nf+wSuTrcz9fWmuS7HTGZ4U3FhSap/dfQXfJ0oQAgq/VtHKCkSZ8c3lzIRPaLHaa/nBbAOQfNG+O1lPpZm9unP57imuTmN4lbc0ijzeSf1uSBS7emHxSgQCsy0KjPoYmdk2JeUJsvEFsW09Sm3nnskMJJXM3z1Ob2Bb2vFTSnQ0niRXQ76hCnISKlhys5JpMhZLNheRLeVcLCb7Wq1TfDvNXT03iW8duvbvOUOz0WP7YjfAQs0dWtyG8yK+nmEi17Zyerj/1cdNkAZmbB6V/nywELRJ02EcvBHNhH3MfTrG2x37/lTIhHwQgAAEIQAACEFh2AikPXaVrvdTaOBaar86166Zo1/Jenz5Fktf/9uTVJcUOwvo4wCrtVxfBlzd4fQD31YLGZnk7P/RNHGPY5PuvYFhkmXMCcyn4MjNCO875zKF7EIAABOafwCwEXx516nyjvv+dOhf4mKQDKkFQCc1Y5JhY+O/YWs+iFQsXvlbQaEpk5nCFFsHMKg25vx4aQxPBV9PoOu+qIuXYQ5RTk/PF6b6mhFZ928WiRXuzCqW6MGs6j+fnHlUknKZ98lmvz8N8plpPfZ3vpkJifkTSiysvbaG+x56P2Lf/GOdvKY2BwxbaA1WJswxHpnpTAEJsrG3ndL2J2Ll2k/dY03mXyu89nz+q9jt85ueLVbnU5nx67Pdfbkz8vSEBBF+rgaXCIzTEW5Q9dauxjUih6UuuD+GH3Wk61JgXcN5k/F+SbpH0XUn/MUUh5hpxFjdki+B3yDQRQOxTufwMhYko3XAv6UZTu8Z+HENt1RfOKUFN7Icjp1IvGWOTPCkxYuoZ9uLvRZHQHKn2zcjCyNDCry87pxZGOZe2qY+DmAgqNkccDsQHBn6GUyn3kRESfG1fLbxDHEtjrcc+PN3XWQq+UqLVupe8JnO5r7yTBZrFu3ZDHBN/hezStA9Dv/+a9o/8EIAABCAAAQhAYFkJpDaL+xrz7lU4i1R9XQVbXcr729PhAEObwW0YLLrgy2N2CIfXSIqFQJlwSXncasNuukwTwVdf39Bd+0z5YQjMreCL0I7DTABagQAEILDEBGYl+Eqd7YT2v2Oi/q9XQpiSiwHeW/Z60lFr6il2fteHN9eY2GKMCwJD7q+bcRPBl/OnLt/XbVYPn546e4qdqZiHz3T9rTFESp2x5PpyqSQ/Bz6TLk1m4m9Be0cKpVyErtJ2UiKsZ0v6YqKiWISd2PfUGOdvKY1Bqeg05cRk1oKvlKhxHrxSWwBmu6ZCP/YRrW3o91/p80O+QgIIvlaD2k3SxYX8+siWUrgOIfjyGLosCFMiiLpwxD9OnwiIZnIem/rgnKrDY/CPu4VOW1RCicdIcv+9yE2pj1MLjT43MZsKvlKimGkWIZVyqq2Y4GtooWTq5rmFSEclDgDs5taqedu3JDmE3vsCoTAnZXNirJI2nCcVEjP3g53yPhUrm5ojJYc8G1WhEHeKDDAkLEq5dy3hmPKC5m7MUvDl+mMHU03cppbMB7tW/Q1Jfq42q8LUODyN3TN77v4gU0nqd6xul0V4/5UwIw8EIAABCEAAAhBYCwRm6aGpyfdNF8FWal2d+4b297dvfp9eYOzvV+E4HJLDh1TeJHWI83paBsGXD8R8gebTGS6xS3gFOLNZEHxlEa3ZDHMr+LJFzj77bD3veY6OdZ9UsieyZg3KwCEAAQhA4F4CsxB8eZ//lGofOoQ6tOZKCRaOlOQzyFxos4dXF96fHGg0doaZEnyV7PWnnAh0dRIx5P5620eiqeAr5Q2t3od6uPU2DgN8ZmqPW89pO8CG5XIiv9Tz5qb+ugp1Px0SMdYFzw8/G8dHMrgvOTFW6fBi32C5b1/XHxNExsqOdf4W26co5Zi62DZrwVfKe5wFsI7u87NSYyfyeS/DkaRso0dI8ph95vc7kg4vOK9OncHXz0UX4f3XA1KqmCaA4Ou+8yH1o2dR0p9K+lyLKZT6Ibb4xF6ibg3UO5TgK9U/h/t7c+KFlnrJeDP1JZJ+VI0tJRB5T6UWn+St4/DLz5u6/y7py5UXMTNzfGOLH37ewi4u0kY5XG8qttld6imppOtNBV+5xc+kzVD4vjaCr5Sb4bZK+FxoytQGnEUyvhGwXQTuzdWCzgLE2Nzx+9EfS2+rQnmGqirdWC+xccqzWi68asr1bEwElRKY5W5ElBy0hARfKYGon2XPo9Q71u+qCyVZhBdKsxZ8pRaenuf+QPhppG92v/p3knyz6itVTO3/Len2KsTo5KM75TmtdL7Fbn7U3W8vyvuv5PkhDwQgAAEIQAACEFh2AqlLHn2OvWTjeSzBV+6i0WckXVBdNPtWbW0e63NM8BXbtC7h09QeJSEdvZb33oy/sxzSvZ7OlvTS6tsi1n5XuzUdV+wQ8ApJ+za8gd+0bfLPD4G5FnwZE6Ed52ey0BMIQAACC0agb8GXD+mtQrbAKhQhIxZaMfWd4LWrzx99YTmWUuKXlLOGlODLe/0ey7WJdlN7/U1CwdWbGHJ/vcuUbSr4SglTpvsRcpbQRvAVc+DhtmLfUDkeuagxKYGiy9pzmb+JYsmhLC38Snn6ssck1+MoKaHnrMv4Qv2KeezLeeCzOOgdkhxhq55i36Rjnb+lRKfvrBx0xIR4fv9YVGUtQijNWvCVcjKRe396Lr29EnD9P5J87uxIaI6eZOcN085kUg44cjoMc0ntGbi8z5CdFuX9l3tX8PeGBBB83RdY6jC/S7zetsKVoQRfqR97L8wcrtHjr98CsAL/WEn+wQqluiAn5Q3LC0crnc8KCCZyL/yuN+8OknRGZAxeINhbVEyI5he6F58vDJQPiakaPqL3Zm8q+Co9DAgJiZoKvszAP9rPDwyui1DS1aVusKduiXiu+UPm1MSizfX7MMBCQv9w/99qjvt5sGDMNvVHSWzR5/KloTNK7J7inlpY/EE1f2PitpgIKuctK3Yjwmx90+e9lVey2NhioQMtfLKgLMTVLl7twcrvnXryLSPfbnJ4zViateArdeso9a5MLc5DtxxSjBzX3c/FdyIQ/L50XPSQ++3Qx94Y77+mH7Mlzw95IAABCEAAAhCAwLITSG2i9j12e9Hybe5Y6iocals+tXb1JueJibCGsW/L2GFFLPRGbmO+jS1KBF9e4/v70/06N/LtfYAkfy/EUuyGeMjzd5tx1MvEDgE/WV32+V4fjVDH3BOYe8EXoR3nfg7RQQhAAALzSqAPwdfE64vr8r54SNwxGX/qjDJ1IT+1536/Sojvc7DQfn3qUkEuXLidXbwgIjZL7fX3ERFoyP31tvOz6R55Sswz3YdQaMSmgq/c2VEsElAJi5TwxedG/uazWCaUHlaJzVJnRBbd+Bvvw5Juq0Q3nuf+5nLbDo332ERHfc6zhyQLePpIOWcZIScCPoeyKO1NkQ6kLiGNcf6WOyOOnf3n3j8e/qwFX25j22q+2GlNPdlZjb/F7UG8nlKOOOrn1ymHOCUC2adU+wChPvp5+OhU58Z6/7Xd5+njOVvzdSD4uu8USG0etvVSNGkhJVyJbTAOJfhyH3esPOeEXhZ+kflHxwsFiww8b/67pNcmFqC+senFqcUM0yk1Ji/kzOLdkv61KvS7lZcw/yCEUqydJg+32/CGqRXrofT3kt4i6UuSJirkX5P0R5WrxViM59wmeZM+NhV82UYW4/lfKoUWZk0FX7MSSrrfKe9zuZvVXmRY7X9YE9AN8vqDxRvq3vDvI+UW7PZ85Wfus5XHPS9u3b4XGw9OdCB1GybnMcsfdG+tPsrstrS0TXcnJvhKiZ9czs+ZFf1222yhpe34pGoupxbiLjtrwVfTd6U/jOyNzKJYCxBDqe4J0Xly8eMnjDwXJuEdJ0LFQyuRbqitkAvaMd5/TT9m+3i+qAMCEIAABCAAAQgsMoHU5alZjCt0SDDdTteNvDbl16sET6Hvu9zBgPseO5CK7cc4BOSnIgdf9Q3VkA0eWl2S8Sa2Pfz+c/XtaE/lvmw07Rk4J/jyRr//+fso9a3wwepySOyAJCUa9Gb15T1PJgRfPQNd0OrmXvBlroR2XNDZRbchAAEIjEugNMpKX718UXXxOxSeMbefbBGMo09YBOO1oi8NO6yYPcTGLr3nhC85wZfHXW/XZyDe639jQnRT4rk2xzTHo8/99VxfYn9vs0fuM1c7zUil0Fl2U8FXSpySO5fL8UiFHSxxIOFwlWbgCDazSHYA4otEfYTxc/9S32Aer8/v7OjA0a38fPg71N7HnpEYXCr85Rjnb+5qSvwUO/u3sxlrJ1JON4YQfKWeD49tohG4rhIQ+v3iUKc+jwzNw5Bo1Xs6Dt3oiFKhNNFhnCfp36rIVH5P/6YkO72xRiLUVkgjMdb7r80+zyye4TVZJ4Kv/zR7ygtXyY9MbgKlhCt2p2rR0I21SoYUfOViFufGN/1384rdLC0JBVfaVqqd0jom+fauPD2lflia1OlbExZ8+cXcR2oq+HKbsdu7k/7EFgVNBV8pMWNXoWTOO15OVDcr0VeJ4rqN3XeTdHGbgokyKfe6JW5w23YnJvhyfRZXeuHS96J8CMFXzuNgE16pj+a+GaW8xA39/mvzMduEK3khAAEIQAACEIDAshHwhp09bnlTcYiU2kB2+1038tqUT3mxzoUUSV2uiZVNHUSEPGXX7ZLa2J8OueByqW9w3yj25u6013ELzizKC+1fpG7bp8LAhC6HdJ1rCL66ElyO8gsh+DJqQjsux4RjFBCAAAQGJDCk4KvkvMkXj98nKRYJpAkan735YrEjpIQEZq6rRPDVpE3n9X65vxV8+b1rGnJ/vU1f2+yRl3h9Dl1OaSr4Snnhyn175VjkwjqWfJfMSvSVi/iUG1vo77P6lp+n8zeP23PMDjhe0gZSoswQgi83n3OO0WRYschQvhTm56fPfR1rMXzWWn9Pj/H+a7PP04QreRMEEHz9J5zUD2WXcI6TFtoIV4YUfLmffYljJqEGpm+sTk/Dodpp8vD3KXibhRgotQFs155WgddTSmTovFb+7huIZ91E8JXadO9DKOl+pgRlIe9IdQ5+9ryh7nnZR0qF7utaf059n6rfNwC8qKpv+sfsPKmry/Po0B+28w6BjqUWnKUhN0PjdXufkfRngT8OIfhysyWug3NzIffR3IVRve1cW0O//9p8zOZ48ncIQAACEIAABCCwzAS8WfeJiMCn7YZ7bqP9yOo7M3TA03Ujr015b5Rb5PT0gKFzHslSm7cxfik+uVvtKY9sodu+TS94pb4br64u4Dl8ST2lQrOkLoi4Hn83vr3yBOHwJvbW8DVJt1ReIu4JtIfga5nfSuVjWxjBF6Edy41KTghAAAIQWCEwlOCryXmTI/mcXvWtrZm8XvV5yqk1r7T1+mJrPXvBcVSYps4VcnvYTccz5P560745f2qPPBa1JXUpxXXGQrU3EXzlItF0Cec44ZQSlJVEdbJtfSZlz1hbtYEfKJMK3de1iZT3q1TdfiYcdWrDQCZ75rM3vFDqMvfbnL9N+tDl3Mxnfr6gZOHqdBpK8NWF2XR/P1KdaTtaWij1KcxNCRT7Go/HUPpubrPP0/XZonxFAMHXL0HkwiN09VI0mXCpkJGhDcqhBV/uZxdxjB96u2L1JuDdmafMm4VeNPpf09SknSZ1W/TwwmoMqRB5qTr942M3lP/QpOGCvE1EWJPqUhvizuMfA2/i/6TWfpO2UrGN+xBKumupkJEOp+h42l/NMLRt7UXPIS79XLVNdt3p98E/tq2goFybH/z3VmFXHebDPKaTb+c/W9IXE217vjtsq+d/aXJIS7t89nvNorx6Sgm+nNc28aLUHy+lH39+9h3Cxe/s0GJ2KMGX+281vpX6VtA3TXbPanYXVq5ZY+U9TtvOHgTazltvCFgU6jA3sdtYE3sM9f5D8NV0xpAfAhCAAAQgAIG1TCAl0jGXLhvuqY32VJjEvaq1bN0uXq97M9uHPKnUpnxqDelvHnO4KtDow6uDAN90D6WUYM4HZl6zO6RJPaUOBP6HpHMDm9WuI8S1qeDL9fxJVVfoW+rlkk6OrP9T3/CpMaUOKdyWQ5/U94EQfK3lN9d/jn1hBF/uMqEdmbQQgAAEINCAwBCCL4vs7Wnr2sze7nS3t5D0lkxIuNgw3d5rJV2S2bd2+dha7/nV3n/Tff8SkVkD86xkHXJ/vWnfmoiwJnWnwtw7jz3B+byiHuK9SVubVp7dQp7ichdfShmkQka6jtJw879dnec61GXb5LMan2tb4Ghx1SxSmwv3fhZfVT2HDsVaT7FvsEm+Ic/fpvvmqD4W4oUuasXYWiTlsz17CNullmkowdfkfWHvWw7p2SY60Qcr79yhy1fTw9qsaiMVtjM3D30W7H/TnsDrZYZ+/yH4yllthn9H8PVLuCmXin15KXI7KeFKSJQxhuDL/byfpKdUL4vHFs6/T1aihE83WHgO1U7hEFay+Znw7d+/krRPg4JeFHhB4Pi7321QrjRrExHWpM7cjW1/KHhzu55K2xpKKGlx4Dsl+UMhlFI3z0Njcz0W2zT5wba63EJGC75yYsZSm6byuW/+IMq59vSi77gqDKQ96tndrReB9VTiBnfdKgyp68sJHi228off/1f1s43ga/K8Pa56bnLvmi9VXtp8Y92e6XyAUk9DCr7ctpk5frbbLRVk2Q22BVy+bVOafrcSZ1og10Qc96FqfvxrYUNDvf8QfBUahGwQgAAEIAABCECgEht5/b1TgEbXDffUDfHUXog9jn02Yh1finh9tVn+W5VHKB9Q/Wwqf9vyDm3ozddQ8reRD4nsCc0b9d7n8eUJf9un1upeMx8s6QeBSlPrVmf396EP0yxws4crf7v6G87fSrE23ZbDc06nNoKvVN9S86LpmMzRY/I3T+gbOuSxbDI2BF+8wkxgoQRf7jChHZm4EIAABCBQSGCWgi+vsZru7U532/vWFhN4LZzbd3c5t3dWdcG5dC85ttbzRYzzJT25umSea3963z91YbnQLMFsQ+2vN+ljExHWdL2piDix0PNN2tqtOm8KjaWtd+l6XblLTTkx03R9Pme2ty9fes+dp02X85muHbH4TLd0zjexbz2vBVgWxPh7tuT8zc4r3K9YJKebKicXNyY65fOeIc7f6l3wGZYjLvkcNnWe5feOHZNY6OW+OjThmIKvyTj8vvCeRqmQ0HsRPj92RKpS0aD3DiZn1aVni+6fz6p9huvLbj8vnJBDvf8QfBUaZBbZEHz9kmoqPEJfXorcTlPhyliCr8lc8w/Q1pKeVjHywmzyQ+QXmH9QvHFrsZf//9KXS+iHbtLO9pUwbrKRaO803qy0yKNrO02eIT8bdj/5pOoH5r9L+qOpHycvBtwvhzIwA79k72zSQMO8pSKserWxF2xq8760LbvX9ILI86Oe+hRKuu6Ud7zUzfMYZrultT1tXy947FVr+kfVG/YOT+FDDP+zJ7G287uhqe/N7oWqb1HsLcm3sP1sOPlZswc5C4c876YXEM+UZDV8PdkblwWMtxZ0xva3iGnXaqHsZ97z/fOSrpT00WqhaR6pD4Wch6/prvgD1LfnLeSyPSa2sB387H+88lA2CRMSm9dDC74mYzAH28o3T2wnuxGefld+RdI11Ti+1UAUWzeXD1v88eJwlp6z0+34mbPnOQvJPC+84HOYzzZp1u8/BF9trEIZCEAAAhCAAATWKoGUF66uG+65S0KxiyOxTeeQjUJ9bFs+5Z2q7fzwPoO/L74XqaCNB+ZYX3zj1wc09Rv3bQRfbiPFw7d9fUjgi0H1lApx2ZSjBX6viVyMQvDVlOZy5l84wVcktONF1f7MclqJUUEAAhCAQBsCfQm+vHc8cSLgM6cvd9zbnR6Lz/h+r9q3tgDL+8mTsze36/a8Hm6zl5wSfFm44eT2vW9ubz9uv+SMo40tSssMtb9e0p8mIqzp+lLn2THvz6Vt5S6HdPEuXWeS8ljc5DxrUu/0mcYTJP1h7UzXZ80WR1lg6LMunz3N8kw3Ngcm529+JibPo892HKHnU5I+IMl9nayhf13SGYHIPq6/1BnGrM/fYmP9nWr97HMzf7ta/OWx2b4eqz3SOfShxxr7Jh7Sw9f0ODyffIHNZ3E+R/b73joGp8lZnM+OPQ6Pp1ToVWc1Oau20M3vykfWzqr9nvaZsOesw5120WLM+v2H4KvkzT+jPAi+ZgSWaiEAAQhAAAIQgAAEIAABCEAAAhCAQAcC3vxz6HV7tgqlPjbcU4Iybyj6Vqs9kk+n1KZzvZ8hD1pty/vAyDdt7cmrafJlCB9g1G8Y+8LEc6sLP7E6n1h5PGjiJbpelzeBX1BdnKv/ra3gyxv3f1Nt9Nfr9Eb6HtUltfrfvBfoC0H2Ul7qQTjExpeNLGDzJn0oIfhqOkuXM//CCb5shrPOOkvPf/4qR/O+HOcQVyQIQAACEIAABCAAAQhAAAIQgMBcEEDwNRdmoBMQgAAEIAABCEAAAhCAAAQgAAEIQOA+BDatPPv6pmc9dQ3nOKlvI0mxkJHO49u4lwfaj93erGeNedBqW96euO017FkN5opDLzqkhD1Hh8RzORGH987safeU6hZ2g6ZXsn6uEkbFwm20FXy57pS3rpQHOI/JIU8cUqSNkM3eyszytgQMBF9NZ8py5l9IwZdNQWjH5ZyQjAoCEIAABCAAAQhAAAIQgMAyEUDwtUzWZCwQgAAEIAABCEAAAhCAAAQgAAEILAuB3SRdHBlM13COk2od1tGh/yzOCaWTJR0VCNln71Ivk/TajJeomDCtS3mHT3e4ycMyhnZo+jdKOl3SjyrRlb1a1dP7Jb2kypOq8qGVNy23W+IZy+2fJOldkvy/Y6mL4Cvl9cyhJuzly2EmYul3K69p9uRWkhxC4u2SzCwXtgLBVwnR5c+zsIIvQjsu/+RkhBCAAAQgAAEIQAACEIAABBadAIKvRbcg/YcABCAAAQhAAAIQgAAEIAABCEBg2Qg4/KDFQg6ZF0p9hHOc1Psnki6NiJgcitDh/24NdMJ7SltI2lfSTpK2r/I4nKC9WV0n6X9K+oqkn/Zcfrpth1z8o6r/btt99ng+LunOqXa3kXSZJHs1m04OWflsSV8snEQbSnqKpF0qj19bV+UssPpHSQ4T6bY/U2s/Vn0XwZfr3FzSRRHvY/bE5Tl0R2JsZvlbkv5M0pOq+upj+mwlHDPbnNBr0hSCr8IJteTZFlbwZbsQ2nHJZyfDgwAEIAABCEAAAhCAAAQgsOAEEHwtuAHpPgQgAAEIQAACEIAABCAAAQhAAAIQgAAEIACBOSSw0IIv89xpp5105ZVXTqO1x77NMp775tAUdAkCEIAABCAAAQhAAAIQgAAElo0Agq9lsyjjgQAEIAABCEAAAhCAAAQgAAEIQAACEIAABCAwPoGFF3zddttt2nLLLfWDH/xgmqa96u09Pl56AAEIQAACEIAABCAAAQhAAAJrmQCCr7VsfcYOAQhAAAIQgAAEIAABCEAAAhCAAAQgAAEIQGA2BBZe8GUs73//+/WCF7ygTmh3SZfMBhu1QgACEIAABCAAAQhAAAIQgAAE8gQQfOUZkQMCEIAABCAAAQhAAAIQgAAEIAABCEAAAhCAAASaEVgKwZeHTGjHZoYnNwQgAAEIQAACEIAABCAAAQjMngCCr9kzpgUIQAACEIAABCAAAQhAAAIQgAAEIAABCEAAAmuNwNIIvgjtuNamLuOFAAQgAAEIQAACEIAABCAw/wQQfM2/jeghBCAAAQhAAAIQgAAEIAABCEAAAhCAAAQgAIFFI7A0gi+DJ7Tjok0/+gsBCEAAAhCAAAQgAAEIQGC5CSD4Wm77MjoIQAACEIAABCAAAQhAAAIQgAAEIAABCEAAAmMQWCrBlwES2nGMaUSbEIAABCAAAQhAAAIQgAAEIBAigOCLeQEBCEAAAhCAAAQgAAEIQAACEIAABCAAAQhAAAJ9E1g6wRehHfueItQHAQhAAAIQgAAEIAABCEAAAm0JIPhqS45yEIAABCAAAQhAAAIQgAAEIAABCEAAAhCAAAQgECOwdIIvD/R973uf/vzP/7w+5t0lXcJUgAAEIAABCEAAAhCAAAQgAAEIDEUAwddQpGkHAhCAAAQgAAEIQAACEIAABCAAAQhAAAIQgMDaIbCUgi+bj9COa2cSM1IIQAACEIAABCAAAQhAAALzSgDB17xahn5BAAIQgAAEIAABCEAAAhCAAAQgAAEIQAACEFhcAksr+CK04+JOSnoOAQhAAAIQgAAEIAABCEBgWQgg+FoWSzIOCEAAAhCAAAQgAAEIQAACEIAABCAAAQhAAALzQ2BpBV9GTGjH+Zlo3rFQSQAAIABJREFU9AQCEIAABCAAAQhAAAIQgMBaJIDgay1anTFDAAIQgAAEIAABCEAAAhCAAAQgAAEIQAACEJgtgaUWfBkdoR1nO4GoHQIQgAAEIAABCEAAAhCAAATiBBB8MTsgAAEIQAACEIAABCAAAQhAAAIQgAAEIAABCECgbwJLL/gitGPfU4b6IAABCEAAAhCAAAQgAAEIQKCUAIKvUlLkgwAEIAABCEAAAhCAAAQgAAEIQAACEIAABCAAgVICSy/4Moj3vve9Ouigg+pMdpd0SSko8kEAAhCAAAQgAAEIQAACEIAABJoSQPDVlBj5IQABCEAAAhCAAAQgAAEIQAACEIAABCAAAQhAIEdgTQi+DIHQjrmpwN8hAAEIQAACEIAABCAAAQhAoG8CCL76Jkp9EIAABCAAAQhAAAIQgAAEIAABCEAAAhCAAAQgsGYEX4R2ZLJDAAIQgAAEIAABCEAAAhCAwNAEEHwNTZz2IAABCEAAAhCAAAQgAAEIQAACEIAABCAAAQgsP4E1I/iyKQntuPwTmhFCAAIQgAAEIAABCEAAAhCYJwIIvubJGvQFAhCAAAQgAAEIQAACEIAABCAAAQhAAAIQgMByEFhTgi+bjNCOyzFxGQUEIAABCEAAAhCAAAQgAIFFIIDgaxGsRB8hAAEIQAACEIAABCAAAQhAAAIQgAAEIAABCCwWgTUn+HJoxy222EL/8R//MW2piyTtvVimo7cQgAAEIAABCEAAAhCAAAQgMO8EEHzNu4XoHwQgAAEIQAACEIAABCAAAQhAAAIQgAAEIACBxSOw5gRfNtGZZ56pgw8+uG6t3SVdsngmpMcQgAAEIAABCEAAAhCAAAQgMK8EEHzNq2XoFwQgAAEIQAACEIAABCAAAQhAAAIQgAAEIACBxSWwJgVfNhehHRd30tJzCEAAAgMSeIik8yTtEmjzdZLeMKO+7Cfp3EDdN0jaS9LNM2q3S7WbS7LHzK0ClexfcexSf6jsWPbpOo5jJB0XqOSTkmz773VtIFB+DPt0HcZY9h3DPl1ZjfHOGMs+XVmNYd8x7NOVE+V7JIDgq0eYVAUBCEAAAhCAAAQgAAEIQAACEIAABCAAAQhAAAIrBNas4IvQjjwBEIAABCBQQGAsQcMiigPGEBSNZZ+CqZPMMobgZAz7dOU0ln3HsE9XVmO8M8ayT1dWY9h3DPt05UT5Hgkg+OoRJlVBAAIQgAAEIAABCEAAAhCAAAQgAAEIQAACEIDACoE1K/jy4AntyFMAAQhAAAIZAmMJGhZRHDCGoGgs+3R9cMYQnIxhn66cxrLvGPbpymqMd8ZY9unKagz7jmGfrpwo3yMBBF89wqQqCEAAAhCAAAQgAAEIQAACEIAABCAAAQhAAAIQWCGwpgVfBkBoR54ECEAAAhBIEBhL0LCI4oAxBEVj2afrQzOG4GQM+3TlNJZ9x7BPV1ZjvDPGsk9XVmPYdwz7dOVE+R4JIPjqESZVQQACEIAABCAAAQhAAAIQgAAEIAABCEAAAhCAwAqBNS/4IrQjTwIEIAABCCQIjCVoWERxwBiCorHs0/WhGUNwMoZ9unIay75j2KcrqzHeGWPZpyurMew7hn26cqJ8jwQQfPUIk6ogAAEIQAACEIAABCAAAQhAAAIQgAAEIAABCEBghcCaF3wZwhlnnKEXvvCF9Smxu6RLmCcQgAAEILCmCYwlaFhEccAYgqKx7NP1oRhDcDKGfbpyGsu+Y9inK6sx3hlj2acrqzHsO4Z9unKifI8EEHz1CJOqIAABCEAAAhCAAAQgAAEIQAACEIAABCAAAQhAYIUAgq9qIhDakScCAhCAAAQCBMYSNCyiOGAMQdFY9un6sIwhOBnDPl05jWXfMezTldUY74yx7NOV1Rj2HcM+XTlRvkcCCL56hElVEIAABCAAAQhAAAIQgAAEIAABCEAAAhCAAAQgsEIAwVc1EQjtyBMBAQhAAAIBAmMJGhZRHDCGoGgs+3R9WMYQnIxhn66cxrLvGPbpymqMd8ZY9unKagz7jmGfrpwo3yMBBF89wpyTqmzTh0l6kqRdJP13SX8kaYOp/l0n6V8lfV7SFZJulvTzFv1/gKTfk7SzpCdK2kTS1lP1fF/SDZJukvQZSVdJ+vcW7fRRZJ2Kg5lsJ+mRkrwAmaRvSPq6pK9Iurbq750tG36QpB0k/ZmkR0naStKDp+pyG27vHyRdXbX505ZtdSk2pP2G5N+FicsOZb8hn9WuTIa031D8uzIZ0n5DPqtduVAeAhCAAAQgAAEIQAACEIAABCAwIYDga2ouENqRBwMCEIAABGoESgUN96vOtfaW9ISpczif9X1R0gckfUFS6TlTqTjA/XMI4l2rMy+fc/lsy+d+H5P04QHP/EoFRetK2lHSvpIeV50D/lDSP1ZnfxdJ+ufCM9Gx7NP1QSkVnPyOJM8pn/FuW50j+7zYZ5gfkfRxSaXnpGPYpyunsew7hn26shrjnTGWfbqyGsO+Y9inKyfK90gAwVePMOegqt+W9HpJe9QEXrmuXSrp1ZK+lstY/d3z5smS/rpaXBYWkwVgp0h6iyQvsHKp9GWeqsdCCfPw+P4w1+DU371o/TtJ75V0d2E5L3aPlHRoTeCVK24x3NGVAOw+G2GBgutLOknSIYG/nSbpCEk/zjQ4lP3cjaH4P17SZyPj/mNJn8sZobLZrO036cYQzyrPT9jopQuf1JQZwn5uf8hnteARIQsEIAABCEAAAhCAAAQgAAEIQKARAQRfNVyEdmw0f8gMAQhAYNkJlOzhb1GdqT0jA+PvJR1biXVy50y5PXI7jDhY0nGZsy6f+b1R0umSflRorFzbFhyFUk5QdH4l8HqbpMdm+nJ2xcrjTKWx7OM+lbQd63tOcHJPdSb50sxZsm3hOXBxwTnpGPaZjL/t+WAJ41k8f2PYx6y6nC/nnttZvDPGss8iPn9j2KfwlU+2IQgg+BqC8jBtbFOJqey9qk2ywOl5lcI9Vd4CHuez6Gjaa1iTNq0Mt2DpOz0splJV+MfrqEqY1qR/03nfVdWRW6zau5nFbE9v2ZAFcBaKXVB3d1+rr8sPsqsa0n5D8m+7oJvgHcp+bm+oZ7VkMbTWnh+PN7fwiX1QTlgNZb8hn9WWry2KQQACEIAABCAAAQhAAAIQgAAEkgQQfNXwENqRJwYCEIAABKYIpPbwLd76tKRTa9FqUgB9zvcKSXbykBJ9pfbIXyjpAEkWA5WmcypnCN8tKNB2fz4lKDpQ0s8kvaOBMwZ7KfuLyhFDrNtj2cf96XK+kxIU+cz0tZL2LLDVJMubJPlf6px0DPtM+tf2fHAs+45hH7Pqcr48xjtjLPss4vM3hn0avELIOmsCCL5mTXiY+n9X0rmS/KPWJdnlqxdyDm0YS8+S5MVbW7HXpN53VkKqlDeqLgsaz+3DJVnN3zV5AXRitWAM1eUQdPau1WSBFKrHi3G/lFPeqLr8ILvNoew3JH+Pq+2CzmWHtN+QzyrPT/jJb/tB6dqGtN9Qz2rX9yPlIQABCEAAAhCAAAQgAAEIQAACMQIIvgJk3vOe9+hFL3pR/S8OmXUJUwkCEIAABNYUgdQevgVJvyHJl9WbJHvderEkhy6Mib5ie+TflvRvUyEjm7T7wUoklnP00HZ/PiUocmjLLVucW/ryt3+QLawLpbHs4750Od+JCYp8Bvl/JW3VxLBV3rdLek1C9DWGfSbDaHs+OJZ9x7CPWXU5Xx7jnTGWfRbx+RvDPi1eIxSZFQEEX7MiO1y99gLjMI4OWdhHckg7e+8KLQQfXom9HM6xa/LC8dlVfPFYXV0WNI+WdKGkR3XtaBX7fB9Jtwbq8jNk17Z2WdtHOrkSwsXCSHb5QR7SfkPx77qgG9J+Qz6rXRckQ9lvSP6TudL2g3JI+w35rPbx3qIOCEAAAhCAAAQgAAEIQAACEIBAiACCr8i8ILQjDwwEIAABCGREPV0A2bnDCyTdFKkktkfepU2XPVrSCZJ+mqio7f58SlDUpd+piESpM8oubebs0/V8JyYo6tLnXJSiMewzGc8sBF9dWOXsO4Z9PJ4u58tjvDN4/v5zFuaevzHs0+UZoWzPBBB89Qx0hOqsWrdyPiRscnjAv60WdV5g3a9aQO4q6XWRmwH23mX1v18e9XSQpDMC/915/0bSWVWYRm/mrCPpdyQdJumICBeHMLRnrFhqK/i6fxV/2z+a9WQFu2NO26XtHdUf/SO3WbUYtbArlHaWdHngDxtJcrzvnQJ/+1TFxbcLHBPbz5tvZPyxpDdEVPTXVF6+bo/0o8sP8lD2G5J/1wXdkPYb8lk1F56f8EPU9oNySPsN9ayO8JNFkxCAAAQgAAEIQAACEIAABCCwhggg+IoYm9COa+gpYKgQgAAE4gRKBQ120uCoOf9aOWt4WBWtxwKrB0eqdwg+h4UMia9KxAH2MOYztqsqr04+89te0islPSPSpgVme0v6asLobffnSwRF9bNKn8k5aodDNx6S8ABmL18++6w7whjLPl3Od1y2RFBUP7/8VUlPqubMYyP2u7qad7cF/j6GfbqeD45l3zHsY1ZdzpfHeGeMZZ9FfP7GsA+/7XNEAMHXHBmjZVe8SHEM73pKqdJtd4uwrLSvp5jgyCEcT6l+zOtlUqp9h8s7U9JzAm1ZjOYfNsfWDqW2gpWNJZ1XLU6m680pYDeVZJHcdoHOxMRpT5XkhVE95RTcu0m6OFDO4TT3SCyI2/4gD2m/Ifl3XdANab+hntUJE56f8Hul7QflUPYb8llt+bNDMQhAAAIQgAAEIAABCEAAAhCAQBEBBF8JTIR2LJpDZIIABCCwzARyggafafksz84W6sItn/M9TdK7I84dLL7aU9KNAYA5ccDHKscQdqBQTxaYHS/phRHD2NmBoxLFzv3a7s/nBEXuq4Vd/zMg3HL0judV0Y28/15PV0g6UJIjE02nsezjPrQ933HZnKDoPZUDDIf/rCeHEPVZ8NMj9nXEI5/51tMY9pn0YVYevmb1/I1hH7Nqe77ssmO8M3j+Vj9nsedvDPss82/zwo0NwdfCmWxVh71Q8Uvv9yT9YRWn2vGX7cUqJESaVGAlvv9eX9xYtb+XJMeurif/GPympN+v2tm6+oGwR7CQontS/lWSfJugnuzdy4vVH0fM0GVB82uSflvSFpL+QNJjKu9jfynpzkh761UiOHslqyd7RPNCtZ7sNc2itkdIchg8L2rM1gvw9yZipD+yCjm5TaBOewD7XKSPXX6Qh7TfUPy7LuiGtN+Qz6q58PyEH6K2H5RD2m/IZ3XxfwUZAQQgAAEIQAACEIAABCAAAQjMKwEEXxnLENpxXqcu/YIABCAwCIGcoMFOG14j6e5Ib3zGe7ikt0X+HnNkkBIHWDhlpwT/T4KAvWadK8lCm3rKRbFpuz+fExS9XNLJiTO5dauIPEdGxhWK8jOWfbqe76QERT573L/yFhczsc9TP9QwStQY9pn0f1aCr1k9f2PYx6y6nC+P8c7g+Vv9hMaitI1hn0F+JGmkjACCrzJOy5gr9uP7T5KeK+lrPQ469qKxi9SXSbqrx7a6VhX7ofWNBP+ru3Rt217qh+qJkj7dtuIZlBvSfkPx74ppSPsN+ax25TKU/Ybk35XJkPYb8lntyoXyEIAABCAAAQhAAAIQgAAEILD8BBB8ZWxMaMflfwgYIQQgAIEEgdQ+t71NPVvSFzMEU5Fr3iXJAqef1OpIiQMsmjoqITJzVakoQvaKZPHUdT1bPiUocsSdfSTdmmlzW0kflrRRIN+rJTkq0XQayz5d0aUERZ4PDhGaOuu0OO7NlZiw3pfrq7Cdt9T+MIZ9unIay75j2KcrqzHeGWPZpyurMew7hn26cqJ8jwQQfPUIcwGqsjcje+j6k8rd6hMifU55mCodpuN52+uYQzkeFFGCf7JyA/m90kpnlM+qZntH27cKWRmKeZ7zRlbSNT9vrttqc7u7jcU5t7reISnHTEPabyj+XXkOab8hn9WuXIay35D8uzIZ0n5DPqtduVAeAhCAAAQgAAEIQAACEIAABNYWAQRfBfYmtGMBJLJAAAIQWE4CKUGDPSw5fNcPMkNPee2JncGlxAHPkvTRAtw+5/pEIIqQi87ijCslKLKA6WhJ92T6/d8k2UOOQ2HWU+gMcCz7FOBPZokJTiwi3FWSRVu5lJojoTPkMeyTG0Pu72PZdwz75Fjk/j7GO2Ms++RY5P4+hn3HsE+OA38fkACCrwFhj9CUhQAPl/S4SmRkoZd/dHOpjeDLIfxc9w6SLCRzWyHh1HTbYwi+POd/owpL6QXpkys2objd031tI/hyCDgL7P6HJDPdSZLDYObSLBbDuTaHst+Q/HNjzv19SPsN+azmxp36+5D2G5J/FyYuO6T9hnpWuzKhPAQgAAEIQAACEIAABCAAAQhAAMFX4RwgtGMhKLJBAAIQWC4CKUGDvU1ZOPCzgiEfIenEQL4bJO0l6eba32LigK9X4Ry/WtDmJpLOr84E69lfJ+kNBXU0yZISFMVCV9br9z7+8ZLMq55C55Vj2acJl1DemOAkF25zuq5tJF0W8YYWOsMcwz5dOY1l3zHs05XVGO+MsezTldUY9h3DPl05Ub5HAgi+eoQ5J1VtWLl5tWctC5pyQqZ6t0sV3vZg8/vVYvHphUKmelulNxS6orVwZLsqVOUuhaK3epulNwQeKOnPJO1WKHoLja30BkUXLkPab0j+XZi47JD2G+pZ7cpkSPsNyb8rl6HsN+Sz2pUJ5SEAAQhAAAIQgAAEIAABCEAAAtMEEHwVzodIaMcLqxBVhbWQDQIQgAAEFoxAStDQRDQVO+yPnffF8scEYiGsqb6Xnqc1MVdKUNTEiUJMjPH5KgrQN6Y6NZZ9mnAJ5Y2NsYkTjhTvV1RhIafbHsM+XTmNZd8x7NOV1RjvjLHs05XVGPYdwz5dOVG+RwIIvnqEOXJVvyvJC8A9Woi8prueW9BZfPCUqq1YSMhSFG28ZpXW7XyOM23h1auqkI1Nytbz5hbXD5X0ckm+SZDzbJbrRxsPa7k6J38f0n5D8i8dfyzfkPYb6lntymRI+w3JvyuXoew35LPalQnlIQABCEAAAhCAAAQgAAEIQAACIQIIvhrMi9NPP12HHHJIvcQzJH2sQTVkhQAEIACBxSGQEjQ8T9LZhUPZUdK1kbyh86aYOOCKSvT03YJ2f0XS26uwk/Xsszj7SwmKnijp0wV9dpYDJZ0VyBs6Gx3LPoVDiWaLCU7OkPQySXcVNOAzG3twc+Siegqdl45hn4JhJLOMZd8x7NOV1RjvjLHs05XVGPYdwz5dOVG+RwIIvnqEOVJVtqHDEr5Xkl2odk0pwZcFIFZuv6lrI1X5WSz6Jl2zZ7O/k/QXPfU1Jfj6A0leKNmLWB9pVoKvIe03JP+uzIey35DPalcmQ9pvKP5dmQxpvyGf1a5cKA8BCEAAAhCAAAQgAAEIQAACEIgRQPDVcG4EQjv+u6RHSfp+w6rIDgEIQAAC808gJWho4rXK0X4+GxluE8FXEw9Q61denlYplSXN4uwvJShqcqbWxBPOWPbpOnNjgpMmdmnqXWkM+3TlNJZ9x7BPV1ax52aW74yx7NOV1Rj2HcM+XTlRvkcCCL56hDlSVY+WZPfe/vDPJSv8r5R0laSfSDpT0la1QjHBl+fKwZJOzzVSbUC4Hf9zTOjtJb0/UK7J4qKg2XuzOATd6yW9uqCQ3bO6j5+S9DlJL5B0bKBcTPD1cEnnVKK7XHNfkfQ/q/ZulfQOSQ4xWU9NFqe5Nid/H9J+Q/IvHX8s35D2G+pZ7cpkSPsNyb8rl6HsN+Sz2pUJ5SEAAQhAAAIQgAAEIAABCEAAAikCCL4azg9COzYERnYIQAACi02gqagmNtq+BF+5CEDT7c+T4KuJOK4vwVcuKtA0q6b26Tqr+wgp13Ru9hXSsYl9unJqOsa+nr8x7NOVVR92afrOGMs+XVmNYd8x7NOVE+V7JIDgq0eYI1RlLzBvlnR4pG2Lmc6V9FFJ/yTpx1P5Yj++sQXdppIuSHix+kz1909I+pakn061FXvRzErwta2kD0vaKMLl76u+Wuj1b5J+PpUv9iIOLd78/Bwh6YRIO755Z2YfkmSx1w+m8qV+qGYh+BrSfkPx7/rIDWm/IZ/VrlyGst+Q/LsyGdJ+Qz6rXblQHgIQgAAEIAABCEBgbRG4j3BjbQ2d0UIAAn0Q+MUveI2UcIyEdiwpSh4ILCMBzrCW0aqMaUKgL0FD08P+pvlDFuur76WzoS9BURMxRl9j7IN3KSfnazLGWL1NeTfNH2u3j76XshrLvn2MsS/epaz6mMNNeTfNHxtLH30v5TTW89fHGPvi3YQVeXsiwGK5J5AjVbOlpA9GvHt9RNKLJd0W6Zu91ViItFnt7zHB10FV2MJQdfakdaKkuyNt2aXrqYG/zULwdf/KQ5d/MOvph5IOq+JOT4u8Jvlc9g2SXhUoGxJ8WVDmGOqhGNZfqDyi/a8Ik40lnSfpSYG/z0LwNZT9huTf9bEb0n5DPqtduAxpvyH5d2HiskPab6hntSsTykMAAhCAAAQgAAEIrD0CKDXWns0ZMQR6JYDgqxznU5/6VF1xxRXlBcgJgeUlwBnW8tqWkUmpA/YzJL1M0l0FoGJncJ+XtK8kO4eYTjFxgPM8UdKnC9pMnXG9ogr3WFBNcZaUwMURf/wv972SOgP0eamjHJU6bpilfYqhRDLGBEV2DPJcSV8raCB2huyiz6ocjUxXM4Z9CoaRzDLW8zeGfbqyGuOdMZZ9urIaw75j2KcrJ8r3SIDFco8wR6hqryqcY73pb0t6tqQvJvoUcyEaEnytV3mxsliqni6VZIHCHYm2+ohXW4r3QVWIxacHCpws6aiEMC3lTjIk+HKoSoeC3CDQ1u6SLkl0uq941iVchrTfkPxLxp7KM6T9hnpWuzIZ0n5D8u/KZSj7DfmsdmVCeQhAAAIQgAAEIACBtUcgd4Cy9ogwYghAoBEBBF/luCKhHcsrICcElocAZ1jLY0tGsppAStDgCDU+xL89A24dScdX0WjqWUMiJudJiQMOlWRnDbm0jaTLIpF2QoKgXH25v6fO1M6pHGDY6UMq/Xrl2GKPQKaTJB0t6Z6pv41lnxyL3N9jZ7Iut7Oky3MVSHqmJDsWqSefP+8q6fraH8awT8EwklnGsu8Y9unKaox3xlj26cpqDPuOYZ+unCjfIwEWyz3CHKEqhxO0Z616KomzHfuxDpVNLYJyXrpSi81c2TZIN6k8eO0QKJyLqZ0aZ6hsjKGbznnpSi2Gc2WbchnSfkPyb8qhnn9I+w31rHZlMqT9huTflctQ9hvyWe3KhPIQgAAEIAABCEAAAmuPAIKvtWdzRgyBXgkg+GqG87TTTtOhh/rcnQSBNU2AM6w1bf6lH3xK0ODB5xwLOM+mki6QtF2A1t9W4f1+VvtbShxQ4uTBz6X3zE8ItPl1SRZUfbVn66UERSVOMNydbSV9OCJSCwndxrJPV3QpwUnOMYbbXlfSmyUdHuhITIg4hn26chrLvmPYpyurMd4ZY9mnK6sx7DuGfbpyonyPBFgs9whzhKocevBNLRZUD5T0DkkHBsqGBF8prz855bzdfl4YCTs5C8HXI6v2LKiqp9jidpLPynbfeAh57AoJvmJef1xfSiX/gMq9rENhhlLfgq8h7Tck/66P3JD2G+pZ7cpkSPsNyb8rl6HsN+Sz2pUJ5SEAAQhAAAIQgAAE1h6B+wi+EG6svQnAiCEAAQhAAAKzJvBf/suqIyvOsGYNnfrHJJATNNjDksM1fifSST8fDkN4euTvMU9bKXGAvWRZ/GQRWezCx8OrSDtPDrQb8yrWlXNKUOS631VF+PlRpKHUuVzMa9VY9unKKiU4cXjP50m6NtFI6lw35AnNVY1hn66cxrLvGPbpymqMd8ZY9unKagz7jmGfrpwo3yMBFss9whyhqtQD7BeK3bj+tNYvK7MdPzskFHPWkOArFerQC6H9JV0VGL8XfadU8ZxDeHKCr9TLPOatK1XGY9tH0k2BzvxB5co1dAvC2UPtxcJiOv97qhsO9cXl/aqY6V58hoRlLpsSfKVsEeM5pP2G5D9txpQtYjyHtN9Qz+o0E56f8Es5ZouUZ8Sh7DfkszrCTxZNQgACEIAABCAAAQgsOAEEXwtuQLoPAQhAAAIQmHcCCL7m3UL0r2cCOUGDm4sJmXy+a8HVeyU5ckc9XVE5ffAZXj2l9rudNyUK8rnW30n6iwgLC9DOTHBqsz/v6nKCIudxSEZ7Haufi+bO5d4v6SWS6ud5Y9nHY2lzvjPBnhKcOM8XJL0gclaaOte1GPA5kq4M2HcM+0y60eZ8MMd4Uvcsnr8x7OPxtDlfnnAY453B83ffBy31/I1hn55/DqmuCwEEX13ojV82FRbQD76V1hZc/bskh1bcXtIrJT0j0fWYkj0W0sxV3SzJ3qo+IenHkuyl5tmS/qpahMWayyn92yxoUiEk3Y/PSXqtpM9Kshvbh0k6oFoIPjjBJaRaT4W/c1W+VWGvYl4c37/ycvaXEc9q002n4pu3/UEeyn5D8p9m1mZBN6T9hnxWJ1x4fsIPdJsPyiHtN9SzOv4vGD2AAAQgAAEIQAACEFg0Agi+Fs1i9BcCEIAABCCwYAQQfC2YwehuVwIlgga38feS3iLpOkn3VGdwz6/OumLnWi+qnByEvHTlxAFu8/uVUwlH+bGHMZ9xbV05R4idMV5dnbfdlgDTZn/e1ZUIipzvbElvrcRMPgPcWNJLJR0WccLgs1SHoPxUoM9j2cddaXO+MxlCTlDkfD7XtXDPIS7vqM6QnyTpjZIeG7Gf2ZrlnYG/j2GfSTfanA/mGE8Pse/nbwz7eDxtz5dddox3Bs/ffR+01PM3hn26/v5RvkcCCL56hDlCVRZWWSlvRXWfKeQRKRXbum3bn6x+JL4XqaDtgmY3SRfw0LDAAAAgAElEQVS37VSkXMh7ViqOdZfm7THtvEgFbX+Qh7TfUPynEbVZ0A1pvyGf1QkXnp/wQ9Tmg3JI+w35rHZ5T1EWAhCAAAQgAAEIQGDtEUDwtfZszoghAAEIQAACgxJA8DUobhobn0CpoKFpTy+tQkF+N1KwRBzQtE0LpywyuzBTsM3+vKssFRQ17fc7q1CQdmZRT2PZx/1oe77jsiWCoqac7NjCtrNTjVAawz6TfrQ5H8wxbspnOn/u+RvDPu5f2/Nllx3jncHz95+zKvf8jWGfLs8IZXsmgOCrZ6AjVLezJHvKioUHjHXJiy8vYDYMZHD8ZitFp1MqvnVu2PYw5h+Seh//SdJzJX0tUkHbBc0DJb2jwJNWqNlYX+3+dl9J9QVyKpZ1jou9qW0UyPR6Sf4XunnR9gd5SPsNyb/rgm5I+w31rE6Y8PyEn8C2H5RD2W/IZzX3juLvEIAABCAAAQhAAAIQmCaA4Iv5AAEIQAACEIDATAkg+JopXiqfPwKxPXyfHf1b5VGraa9T4fomdaX2yH8jEiIy149YOMV6ubb78zFBkYUQ/1fSVrkOBv7+kUoYZw9moTSWfdyXtuc7LhsTFNlD3JYtz5MPlXRB5NzSbY5hn4nN+hZ8zfr5G8M+ZtX2fNllx3hn8Pz9coZbz5F7/sawT4tXLkVmRQDB16zIDlevxQFHVq5VS1u1q85XSfp55a6zXu7kStF+d+0PDn9oT1cOOVia7OrSC72DJDlUWT3tLumShospZ3+dpDckOvEoSe+TtF1pR6tY58dLelPlwnW6qH/gHabyi7X6/AztI+nUBosku8J1WMmvVGOvi76s/jYvu1Gtpy4/yEPabyj+XRd0Q9pvyGfVXLp8EAxlvyH5T+ZK2w/KIe035LPa4BVJVghAAAIQgAAEIACBNU4AwdcanwAMHwIQgAAEIDBrAgi+Zk2Y+ueMQGwP/4YqBKHDNr6wQZ9d7i8k/UOmTGyP/FhJX5L07oaiL5+p+d+PCvradn8+JihyJKHXVE4Unl7Q/iSLQzi+RNLXE2XGsk/X852YoMjzyeccJzU4z7TY5NXVGehPE6zGsM+kO30Lvmb9/I1hH7Pqcr48xjuD5++XYq+S528M+zR43ZJ11gQQfM2a8DD1+wfaD/OJkmLxuic9secuL9r+VZK9G9k72Ga1bt4kaU9JNwa67/ottHK861SyqMmxnk+vFnmHVAuCepn3V4uq0EKwi2DF7WxSLVxyIS8tgDuuCgPpBYvHZ0FcPfm/2/OW435PJz9Hu0h6W6ViT3GxAM78Lfay0MuhGx0Xezr5Be4+XxmoqMsPsqsb0n5D8fe42i7oXHZI+w35rPL8hJ/Eth+Urm1I+w35rA7zS0UrEIAABCAAAQhAAAKLTgDB16JbkP5DAAIQgAAE5pwAgq85NxDd65tAStCwl6RvVp5d7ECg5OzP+f5PQSdje+QTRwt/VJ2TPSNTl8/WfGb2QUkpMdB0NW3351OCItfpb5WjqrPLVEQkn7+9S9KbJfkcM5XGso/71OV8JyYo2l/S+ZKeXDkReWxm/Bb/2aHH1QnPXpMqxrDPpO2254Nj2XcM+5hVl/PlMd4ZY9lnEZ+/MexT8FNDlqEIIPgaivQw7fjlZ49ZVrHbfakFN1682CuV1eofkGT3ppNN2l+XdEbAm5V7a69hVnmHwgp63mxRhTh8oiQv/ryAct12F2sPVR+XdOfUsLeRdFkghGHMc1bXF+qk6ftVXr72lrStpO2rP3gh6lsOdkH6mSq85aTMMyXZlWs9eWz25nVrxJy/KmnXygPa1lPiL7tJdUjIiyT9c+VZzVWsUy2qQp7PYl7WuvwgT7o9lP3c3lD82y7opk05hP0m7Q3xrHb5IFjW58fjavtBOT1XhrCf2xvyWR3mV4pWIAABCEAAAhCAAAQWmQCCr0W2Hn2HAAQgAAEILAABBF8LYCS62CeBnKDB51hOD6ycDvyZpMcVnD3l+pgTB7i8z3Z+v3JO4HNAn6/lzgFz7XbZn88Jir5XNb5hdU63c3U2mDsnTfV5LPu4T13Od1KCIjuhcPLldkdI8nmyBWAlZ6cpVmPYZ9KftueDY9l3DPuYVZfz5THeGWPZZxGfvzHsU/K+J89ABBB8DQSaZiAAAQhAAAIQgAAEIAABCEAAAhCAwAITQPC1wMaj6xCAAAQgAIFFIIDgaxGsRB8hAAEIQAACEIAABOaFAIKvebEE/YAABCAAAQhAAAIQgAAEIAABCEAAAvNLAMHX/NqGnkEAAhCAAASWggCCr6UwI4OAAAQgAAEIQAACEBiIAIKvgUDTDAQgAAEIQAACEIAABCAAAQhAAAIQWGACCL4W2Hh0HQIQgAAEILAIBBB8LYKV6CMEIAABCEAAAhCAwLwQQPA1L5agHxCAAAQgAAEIQAACEIAABCAAAQhAYH4JIPiaX9vQMwhAAAIQgMBSEEDwtRRmZBAQgAAEIAABCEAAAgMRQPA1EGiagQAEIAABCEAAAhCAAAQgAAEIQAACC0wAwdcCG4+uQwACEIAABBaBAIKvRbASfYQABCAAAQhAAAIQmBcCCL7mxRL0AwIQgAAEIAABCEAAAhCAAAQgAAEIzC8BBF/zaxt6BgEIQAACEFgKAgi+lsKMDAICEIAABCAAAQhAYCACCL4GAk0zEIAABCAAAQhAAAIQgAAEIAABCEBggQkg+Fpg49F1CEAAAhCAwCIQQPC1CFaijxCAAAQgAAEIQAAC80IAwde8WIJ+QAACEIAABCAAAQhAAAIQgAAEIACB+SWA4Gt+bUPPIAABCEAAAktBAMHXUpiRQUAAAhCAAAQgAAEIDEQAwddAoGkGAhCAAAQgAAEIQAACEIAABCAAAQgsMAEEXwtsPLoOAQhAAAIQWAQCCL4WwUr0EQIQgAAEIAABCEBgXggg+JoXS9APCEAAAhCAAAQgAAEIQAACEIAABCAwvwQQfM2vbegZBCAAAQhAYCkIIPhaCjMyCAhAAAIQgAAEIACBgQgg+BoINM1AAAIQgAAEIAABCEAAAhCAAAQgAIEFJoDga4GNR9chAAEIQAACi0AAwdciWIk+QgACEIAABCAAAQjMCwEEX/NiCfoBAQhAAAIQgAAEIAABCEAAAhCAAATmlwCCr/m1DT2DAAQgAAEILAUBBF9LYUYGAQEIQAACEIAABCAwEAEEXwOBphkIQAACEIAABCAAAQhAAAIQgAAEILDABBB8LbDx6DoEIAABCEBgEQgg+FoEK9FHCEAAAhCAAAQgAIF5IYDga14sQT8gAAEIQAACEIAABCAAAQhAAAIQgMD8EkDwNb+2oWcQgAAEIACBpSCA4GspzMggIAABCEAAAhCAAAQGIoDgayDQNAMBCEAAAhCAAAQgAAEIQAACEIAABBaYAIKvBTYeXYcABCAAAQgsAgEEX4tgJfoIAQhAAAIQgAAEIDAvBBB8zYsl6AcEIAABCEAAAhCAAAQgAAEIQAACEJhfAgi+5tc29AwCEIAABCCwFAQQfC2FGRkEBCAAAQhAAAIQgMBABBB8DQSaZiAAAQhAAAIQgAAEIAABCEAAAhCAwAITQPC1wMaj6xCAAAQgAIFFIIDgaxGsRB8hAAEIQAACEIAABOaFAIKvebEE/YAABCAAAQhAAAIQgAAEIAABCEAAAvNLAMHX/NqGnmUIfO5zn9Mf//EfB3Mdd9xxOuaYY+7zt1T+Qw45RCeddJLWX399uEu65557dPTRR68wSaUDDjhAp5xyijbYYIPW3N7whjfoda973aryu+yyi8477zw95CEPWfU3//f9999/1X/faqutdNFFF2nzzTdv3R8KQgAC/RNA8NU/U2qEAAQgAAEIQAACEFheAgi+lte2jAwCEIAABCAAAQhAAAIQgAAEIAABCPRFAMFXXySpZ3ACCL5mh/zWW2/VPvvsoy984QvJRjbaaCNddtll2mabbVp3BsFXa3QUhMDCEEDwtTCmoqMQgAAEIAABCEAAAnNAAMHXHBiBLkAAAhCAAAQgAAEIQAACEIAABCAAgTkngOBrzg1E9+IEEHzNbnZccskl2n333YsaOOGEE3TEEUcoIOgoKo/gqwgTmSCw0AQQfC20+eg8BCAAAQhAAAIQgMDABBB8DQyc5iAAAQhAAAIQgAAEIAABCEAAAhCAwAISQPC1gEajy78kgOBrNjPh7rvv1lFHHaWTTz65qIHnPOc5OvPMM/WgBz2oKH89E4KvVtgoBIGFIoDga6HMRWchAAEIQAACEIAABEYmgOBrZAPQPAQgAAEIQAACEIAABCAAAQhAAAIQWAACCL4WwEh0MUwAwddsZsbNN9+svfbaSzfccENRAxtssIE+8YlP6PGPf3xR/nomBF+tsFEIAgtFAMHXQpmLzkIAAhCAAAQgAAEIjEwAwdfIBqB5CEAAAhCAAAQgAAEIQAACEIAABCCwAAQQfC2AkehimACCr9nMDHvrOvjggxtVfswxx+jYY4/V/e9//0blnBnBV2NkFIDAwhFA8LVwJqPDEIAABCAAAQhAAAIjEkDwNSJ8moYABCAAAQhAAAIQgAAEIAABCEAAAgtCAMHXghiKbq4m0FTwdcstt2jvvffW9ddfv6qyV73qVSvCozaCpWWyzY9+9CO95CUv0fvf//5Vw9p///31k5/8RB/60IdW/W2nnXbS2WefrY022qgxjjaCr8aNUAACEBiVAIKvUfHTOAQgAAEIQAACEIDAghFA8LVgBqO7EIAABCAAAQhAAAIQgAAEIAABCEBgBAIIvkaATpP9EGgq+Lrjjjt0wAEH6GMf+9iqDpx66qk65JBD+unYAtfy1a9+VXvssYe+/vWvrxrFxRdfLDOMef/6yEc+omc+85mNR4/gqzEyCkBg4Qgg+Fo4k9FhCEAAAhCAAAQgAIERCSD4GhE+TUMAAhCAAAQgAAEIQAACEIAABCAAgQUhgOBrQQxFN1cTaCr4uueee3T00UfrpJNOWlXZpz71KT31qU9thfnHP/6xPvOZz+j888/XNddco2984xt68IMfrB122EG77rqrdt99dz3kIQ8J1v3Nb35TF154odz+F7/4Rf3whz/U5ptvrsc97nHaZ5999IQnPEHrr79+q361KWQ2r3jFK1YV3W677XTBBRforrvu0p577qmbbrppVZ7DDz9cb37zm7Xuuus2anpswdedd965Yr+Pf/zj+vKXv6zrrrvu3v5vv/322mKLLbTLLrvoKU95ijbccMNGY5vO/NOf/lRf+MIX9IEPfGDF1pN2PFce+9jH6vGPf7ye9rSnaeutt9YDHvCA1u1QEALzSADB1zxahT5BAAIQgAAEIAABCMwrAQRf82oZ+gUBCEAAAhCAAAQgAAEIQAACEIAABOaHAIKv+bEFPWlIoKngy9WfdtppOvTQQ+/T0mabbbYSpvDRj370ff57rH57ArMwar311tM//MM/6OUvf7m+9KUvRXu/ySab6E1vepOe+9zn3ivksbDr+OOP1zve8Y4VkVcsWQj0tre9bUUAFhBMNCSWzm7vXQcddJAuvfTSVRknYi6LlmIhHyeisE033bRRv9oIvs477zw5xGQ9bbXVVrroootWRHO55PCVp59+ut74xjfq+9//fi67NthgAx122GE68sgj9dCHPjSbf5Lh5z//ua666iq9+tWvTs6TSX7b3PPFArP73e9+xe2QEQLzTADB1zxbh75BAAIQgAAEIAABCMwbAQRf82YR+gMBCEAAAhCAAAQgAAEIQAACEIAABOaPAIKv+bMJPSok0Ebw9elPf1pPfOIT79PCk570JFlAtPHGG9/nv6cEXyeccIIcwvClL31psVjI4i6LlL71rW/piCOOCAqrQkO3YOyss85a1e9CTMXZ7HXq2c9+tr797W+vKuNwjrvtttvKfz/zzDOjYR3PPfdc7bfffsVtOuMYgq8bb7xxJYSnbdw0WVT27ne/e0WEl0v2/ua5Ys9nKWFfqB4LxPzvV3/1V3PN8HcIzD0BBF9zbyI6CAEIQAACEIAABCAwRwQQfM2RMegKBCAAAQhAAAIQgAAEIAABCEAAAhCYUwIIvubUMHQrT6CN4OuWW27R3nvvreuvv/7eBg444ACdcsopKx6cplOs/he+8IV6zGMeo7/8y79sJOKxcOstb3nLirjMYrEm6clPfrLOOeccPfzhD29SrDjvL37xC/3N3/yNjjnmmFVl6p67LJaKhXV8/vOfr3e+852NREpDC74cjvIFL3jBSnjFtslM3ve+9+lRj3pUtAp7ELOnLv9rm172spet2AXRV1uClJsXAgi+5sUS9AMCEIAABCAAAQhAYBEIIPhaBCvRRwhAAAIQgAAEIAABCEAAAhCAAAQgMC4BBF/j8qf1DgTaCL6aNBerf8MNN5Q9NzX12NSk7VDeM844YyXk4iySvXodeOCBuuKKK1ZVPwnnuO666678zUKmWFhHC6A++MEPassttyzu5pCCr+985zsrnr2aCu5Cg7HozSFCH/SgB636swV0tteLXvSiYg6xjA7paRvMOqRn545SAQQSBBB8MT0gAAEIQAACEIAABCBQTgDBVzkrckIAAhCAAAQgAAEIQAACEIAABCAAgbVKAMHXWrX8Eox7LMHXNLrHPvaxeuMb3yiHhVxnnXVWwiGeeOKJeutb35olPF32v/7X/6pbb71Vr33ta3XBBRcEy8Y8kWUbKshw5ZVX6jnPeU5QxBYK05gK63jqqaeuiKpK01CCr5/97GcroRUdJjGUnvGMZ+iVr3yltt9++xVbWth21VVXrXg9u+GGG4JlpkNdTmf46le/uuJJzt7E6skhIT3mpzzlKSueu3LttBHRlbInHwSGIoDgayjStAMBCEAAAhCAAAQgsAwEEHwtgxUZAwQgAAEIQAACEIAABCAAAQhAAAIQmC0BBF+z5UvtMyQwtuDrWc961oqHp4c97GH3GeUdd9yx4onr0ksvjY4+Vva2226ThV1XX331qrI77LCDzj//fDk0ZJ/JQqjXv/71KyKkerI46aKLLtLmm29+nz+lwjruscceK96tfv3Xf72om0MJvlJ9dpjO448/Xg9+8INX9fnLX/6y9t9//6B4KzTWFM9UKMhUqEmLzo499ljd//73L2JKJgjMGwEEX/NmEfoDAQhAAAIQgAAEIDDPBBB8zbN16BsEIAABCEAAAhCAAAQgAAEIQAACEJgPAgi+5sMO9KIFgTEFXxtttJEuvPBC7bjjjsGen3TSSXrFK14R/FuqrEMBWnzlf/UUE1+1QHefIrfffrv2228/XXPNNauqsqcuj2X99de/z99SYR09vg9/+MPadttti7o2lODL4rxDDz10VZ/sQcu2fPSjHx3sr21iBkceeeSqv3usl112mbbZZpt7/2ZPbfvss4++8IUvrMof8wg2yXjJJZdo9913X1XOHuTOO+88bbzxxkVMyQSBeSOA4GveLEJ/IAABCEAAAhCAAATmmQCCr3m2Dn2DAAQgAAEIQAACEIAABCAAAQhAAALzQQDB13zYgV60IDCm4CvnxcpesRzSL5RyZc8++2w973nPC5b97Gc/q8c//vEtaMWLfPSjH5U9joVSKJzjJF8qrKNFXK95zWsUEHmsamYIwdcPf/hDvfjFL9Y555yzqv3DDz98JdTjuuuuG4X06U9/Wi9/+ctXPJ1tvfXW2nLLLfWIRzxiRYD1wAc+8D7jjPEsEW2lxHfXXnttVGDY64SgMgjMgACCrxlApUoIQAACEIAABCAAgaUlgOBraU3LwCAAAQhAAAIQgAAEIAABCEAAAhCAQG8EEHz1hpKKhiYwpuDL4fX8LyZoSvUtVzYlFutb8HX33XfrqKOO0sknn7zKfDmPYqkQiTvttJMsXLMHrFwaQvB1yy23rAjwrr/++lXdOeuss3TggQfmuln095SHtsMOO0wnnHCC1ltvvWhdP/nJT1Y8ib3rXe9alefEE0/UEUccUdQPMkFg3ggg+Jo3i9AfCEAAAhCAAAQgAIF5JoDga56tQ98gAAEIQAACEIAABCAAAQhAAAIQgMB8EEDwNR92oBctCIwp+Dr11FPlcIexlOpbTmCUKtu34CsVfjAWznEy5lRYxw022ECXXnqp/uRP/iRr2SEEX9ddd5123nln2dNXPfXJ9K677tLLXvYynXHGGavaOe6443TMMce05mGx1/HHH6911lknWwcZIDBvBBB8zZtF6A8EIAABCEAAAhCAwDwTQPA1z9ahbxCAAAQgAAEIQAACEIAABCAAAQhAYD4IIPiaDzvQixYExhR8pUIdeiipvnUp26c4yf0877zztP/++wfp5/rpQqmwjq961atkMdf973//pHWHEHxdfvnlK4Kvetpss830oQ99SI9+9KNbzMDVRb73ve9pv/320yc/+cle6puu5OCDD9bb3/52/cqv/ErvdVMhBGZNAMHXrAlTPwQgAAEIQAACEIDAMhFA8LVM1mQsEIAABCAAAQhAAAIQgAAEIAABCEBgNgQQfM2GK7UOQGBRBV/XXnutdtxxxyihoTx8pTx05cI5Tjp/8803a6+99tINN9ywajw77LCDzj//fG2yySbJ2TCE4CsmbCsdZ+l0vv3221cEX9dcc01pkeJ8u+yyy4pA7yEPeUhxGTJCYF4IIPiaF0vQDwhAAAIQgAAEIACBRSCA4GsRrEQfIQABCEAAAhCAAAQgAAEIQAACEIDAuAQQfI3Ln9Y7EFhUwVfOS9dQgq8bb7xRe+65p2666aYOVkgXvfjii7XbbrslMy2T4CslgOsKGcFXV4KUH5MAgq8x6dM2BCAAAQhAAAIQgMCiEUDwtWgWo78QgAAEIAABCEAAAhCAAAQgAAEIQGB4Agi+hmdOiz0RQPDVDeRpp52mQw89tFslmdKHH3643vzmN2vdddeN5lwmwdc3vvEN7bvvvvr85z/fO1cEX70jpcIBCSD4GhA2TUEAAhCAAAQgAAEILDwBBF8Lb0IGAAEIQAACEIAABCAAAQhAAAIQgAAEZk4AwdfMEdPArAgg+GpP9gc/+IEOPvhgfehDH2pfSUHJkpCJQwi+Lr/8cu28887BHuc8rhUM894s3/ve91ZCOn7yk59cVey4447TMccc06Q68kJgaQgg+FoaUzIQCEAAAhCAAAQgAIEBCCD4GgAyTUAAAhCAAAQgAAEIQAACEIAABCAAgQUngOBrwQ24lruP4Ku99a+//nrtuuuu+va3v92+ksKSZ5xxhg466KBo7iEEX9ddd92K4OuHP/zhqn586lOf0lOf+tTC0aSzpYR0xx57rPwvIHzppW0qgcA8E0DwNc/WoW8QgAAEIAABCEAAAvNGAMHXvFmE/kAAAhCAAAQgAAEIQAACEIAABCAAgfkjgOBr/mxCjwoJIPgqBFXL9otf/EInnXSSjjzyyHYVNCx1wAEH6JRTTtEGG2wQLDmE4OuWW27R3nvvLQvd6unEE0/UEUcckRzVXXfdpVe84hX6l3/5Fz3mMY/R5ptvri222EKPfOQj9aAHPUjrrLPOSvl77rlHRx999ArfespxaIiV7BBYKAIIvhbKXHQWAhCAAAQgAAEIQGBkAgi+RjYAzUMAAhCAAAQgAAEIQAACEIAABCAAgQUggOBrAYxEF8MEEHy1mxl33HHHisetSy+9tF0FDUtttNFGuuyyy7TNNtsESw4h+LJnrxe/+MU655xzVvWhRIj1jW98Q/vuu68+//nPryp/2GGH6YQTTtB666238rfzzjtP+++//6p8j3rUo/TBD35QW265ZUOCZIfA4hNA8LX4NmQEEIAABCAAAQhAAALDEUDwNRxrWoIABCAAAQhAAAIQgAAEIAABCEAAAotKAMHXolqOfgvBV7tJYG5/+qd/GgxveMghh6x4p1p//fUbVf6zn/1MxxxzjP72b/82WM6CKHvRCoUzHELw5U6ddtppOvTQQ1f1z4K0Cy+8UDvuuGN0zJdccol233334N/rIStvvPFG7bnnnrrppptW5fdY7QHsAQ94QLCuK6+8Un/1V3+lzTbbTFtvvfWKOOwRj3iENt54Yz3wgQ8kHGSjWUnmeSKA4GuerEFfIAABCEAAAhCAAATmnQCCr3m3EP2DAAQgAAEIQAACEIAABCAAAQhAAALjE0DwNb4N6EFLAgi+moOzMOv1r3+9LDwKpXPPPVf77bdf84olXX755dp5552DZZ/znOfozDPPXAl/WE9DCb5uvvlm7bXXXrrhhhtW9eHpT3/6StjJTTbZZNXfvvnNb+r5z3++rr766lV/22677XTBBRdo0003vfdvd999t4466iidfPLJq/K7/ne/+9162tOetkq8deedd+qlL32pzj777FXlLEr78Ic/rG233baVbSgEgbEJIPga2wK0DwEIQAACEIAABCCwSAQQfC2StegrBCAAAQhAAAIQgAAEIAABCEAAAhAYhwCCr3G402oPBBB8NYf47W9/WwceeKCuuOKKVYW32morXXTRRdp8882bVyzp9ttvXxGLXXPNNavKb/D/s3cv0HaOd/7AnxX+VP3pCkOLmcGaWpj+1VgqUkHUXesWlxKJUFFU3MK/LtHIBEXTEpe6TWValwqVm2snLiMu1SSoRmnq0iHthKKiqEEW8V+/d/4nc84++3b2Pufdec/+vGtZnbHf532e5/N794618l2/Z4010s9//vM0ZMiQbp/lFfiKsNukSZPSuHHjyu5vm222SRMmTEg77bRTWn311dPSpUuzvXznO99Jjz/+eNkx0dUsxqy00kpdPn/44YfToYcemsK79FprrbWyLl9xlORnP/vZFOuKbmDRHS3CY+WuCJz98Ic/zNblIlBEAYGvIlbNmgkQIECAAAECBFolIPDVKnnzEiBAgAABAgQIECBAgAABAgSKIyDwVZxaWWmJgMBXz1+Jal24Gj3OsWMVtY51rBSOyivwFet87bXXUuzz9ttv7zleyYgIr0VHtI022umBj4YAACAASURBVKjbsz766KMsCHbBBRc0PU90BZs2bVr60pe+1PSzPIBAqwQEvlolb14CBAgQIECAAIEiCgh8FbFq1kyAAAECBAgQIECAAAECBAgQyFdA4Ctfb7P1ooDAV88wo2NVdJaaPHly2YHNHOfY8cBqgbJdd901O64wjifsfOUZ+Ip5o5vWN77xjTRv3ryeAXa6O0JY119/fRo6dGjFZ/RGuCw6o11zzTVp+PDh3Y6AbHjxBhJogYDAVwvQTUmAAAECBAgQIFBYAYGvwpbOwgkQIECAAAECBAgQIECAAAECuQkIfOVGbaLeFhD46pnoSy+9lAWHygWdmj3OsWMl1Y6MjHvuvffetNtuu3VZeN6Br5j8d7/7XTr55JOz9fT0iiMvI4QVYa8yIZYuj3vjjTfSaaedlm688caeTpPi6McrrrgiOxpywIABPR5vAIEVSUDga0WqhrUQIECAAAECBAis6AICXyt6hayPAAECBAgQIECAAAECBAgQINB6AYGv1tfAChoUEPjqGdyMGTPSgQceWHZQs8c5djw0jnWcOHFiihBXueukk05KkyZNSquuuuryj1sR+IrJ33vvvfQv//Iv6fzzz09LliypiRndto444oh0+umnp7/7u7+reX/HDR9++GGaPn16Ovfcc9Nzzz1X17gI5p111llpiy22qOt+NxFY0QUEvlb0ClkfAQIECBAgQIDAiiQg8LUiVcNaCBAgQIAAAQIECBAgQIAAAQIrpoDA14pZF6uqQ0Dgqw6k/3/L+++/n8aOHZuuvfbasoN64zjHjgc/8MADadiwYendd9/tNte2226bpk6dmjbeeOPln7Uq8NWxgHfeeSc98sgj6Z577km/+tWv0ty5c5evbfDgwWmzzTZLe+yxR9p5553TuuuuWz96yZ1Rg+iuFl3FYo4FCxYsD5pF17Ctttoq7bTTTumrX/1q+tu//dua3cMaXoiBBFogIPDVAnRTEiBAgAABAgQIFFZA4KuwpbNwAgQIECBAgAABAgQIECBAgEBuAgJfuVGbiAABAgQItKeAwFd71t2uCRAgQIAAAQIEGhMQ+GrMzSgCBAgQIECAAAECBAgQIECAQDsJCHy1U7XtlQABAgQItEBA4KsF6KYkQIAAAQIECBAorIDAV2FLZ+EECBAgQIAAAQIECBAgQIAAgdwEBL5yozYRAQIECBBoTwGBr/asu10TIECAAAECBAg0JiDw1ZibUQQIECBAgAABAgQIECBAgACBdhIQ+GqnatsrAQIECBBogYDAVwvQTUmAAAECBAgQIFBYAYGvwpbOwgkQIECAAAECBAgQIECAAAECuQkIfOVGbSICBAgQINCeAgJf7Vl3uyZAgAABAgQIEGhMQOCrMTejCBAgQIAAAQIECBAgQIAAAQLtJCDw1U7VtlcCBAgQINACAYGvFqCbkgABAgQIECBAoLACAl+FLZ2FEyBAgAABAgQIECBAgAABAgRyExD4yo3aRAQIECBAoD0FBL7as+52TYAAAQIECBAg0JiAwFdjbkYRIECAAAECBAgQIECAAAECBNpJQOCrnaptrwQIECBAoAUCAl8tQDclAQIECBAgQIBAYQUEvgpbOgsnQIAAAQIECBAgQIAAAQIECOQmIPCVG7WJCBAgQIBAewoIfLVn3e2aAAECBAgQIECgMQGBr8bcjCJAgAABAgQIECBAgAABAgQItJOAwFc7VdteCRAgQIBACwQEvlqAbkoCBAgQIECAAIHCCgh8FbZ0Fk6AAAECBAgQIECAAAECBAgQyE1A4Cs3ahMRIECAAIH2FBD4as+62zUBAgQIECBAgEBjAgJfjbkZRYAAAQIECBAgQIAAAQIECBBoJwGBr3aqtr0SIECAAIEWCAh8tQDdlAQIECBAgAABAoUVEPgqbOksnAABAgQIECBAgAABAgQIECCQm4DAV27UJiJAgAABAu0pIPDVnnW3awIECBAgQIAAgcYEBL4aczOKAAECBAgQIECAAAECBAgQINBOAgJf7VRteyVAgAABAi0QEPhqAbopCRAgQIAAAQIECisg8FXY0lk4AQIECBAgQIAAAQIECBAgQCA3AYGv3KhNRIAAAQIE2lNA4Ks9627XBAgQIECAAAECjQkIfDXmZhQBAgQIECBAgAABAgQIECBAoJ0EBL7aqdr2SoAAAQIEWiAg8NUCdFMSIECAAAECBAgUVkDgq7Cls3ACBAgQIECAAAECBAgQIECAQG4CAl+5UZuIAAECBAi0p4DAV3vW3a4JECBAgAABAgQaExD4aszNKAIECBAgQIAAAQIECBAgQIBAOwkIfLVTte2VAAECBAi0QEDgqwXopiRAgAABAgQIECisgMBXYUtn4QQIECBAgAABAgQIECBAgACB3AQEvnKjNhEBAgQIEGhPAYGv9qy7XRMgQIAAAQIECDQmIPDVmJtRBAgQIECAAAECBAgQIECAAIF2EhD4aqdq2ysBAgQIEGiBgMBXC9BNSYAAAQIECBAgUFgBga/Cls7CCRAgQIAAAQIECBAgQIAAAQK5CQh85UZtIgIECBAg0J4CAl/tWXe7JkCAAAECBAgQaExA4KsxN6MIECBAgAABAgQIECBAgAABAu0k0K8DX0888UQ66KCD0qJFi7KarrHGGmnmzJlpl112aaca2ysBAgQI9IHAlClT0tFHH738yUOGDEk33XRT2mijjfpgtmI/UuCr2PWzegIECBAgQIAAgXwFBL7y9TYbAQIECBAgQIAAAQIECBAgQKCIAv028PXWW2+lY489Nt12223L63LwwQena6+9Ng0cOLCItbJmAgQIEFiBBBYvXpwOP/zw9OCDDy5f1WmnnZa++93vplVXXXUFWmnrlyLw1foaWAEBAgQIECBAgEBxBAS+ilMrKyVAgAABAgQIECBAgAABAgQItEqgXwa+Pvnkk3TdddelY445povr9OnT0wEHHNAqa/MSIECAQD8SiD9rJk+enCLk1XFFJ8lp06al3XffvR/ttPmtCHw1b+gJBAgQIECAAAEC7SMg8NU+tbZTAgQIECBAgAABAgQIECBAgECjAv0y8PXyyy+nkSNHpl/84hfLXXbdddd0ww03pPXWW69RK+MIECBAgEAXgWeffTZF98iFCxcu//fDhg3Lukmus846tP6/gMCXV4EAAQIECBAgQIBA/QICX/VbuZMAAQIECBAgQIAAAQIECBAg0K4C/S7w9fHHH6dJkyalcePGdanpeeedl84+++xU5i+d27X29k2AAAECTQp8+OGH6fTTT0+XX355lydFl8nRo0c3+fT+M1zgq//U0k4IECBAgAABAgT6XkDgq++NzUCAAAECBAgQIECAAAECBAgQKLpAvwt8leu2El29Zs2alQYNGlT0elk/AQIECKxgAjNmzEgHHnhgl1XpKtm1SAJfK9hLazkECBAgQIAAAQIrtIDA1wpdHosjQIAAAQIECBAgQIAAAQIECKwQAv0q8FWpu9fhhx+errzyyrTGGmusEOgWQYAAAQL9R+DVV19No0aNSvfff3+XTeny9T8cAl/95323EwIECBAgQIAAgb4XEPjqe2MzECBAgAABAgQIECBAgAABAgSKLtCvAl8vvfRSGj58eJo3b56/dC/6m2n9BAgQKIhAhI0nTpyY4ujgztewYcPSlClT0sCBAwuyk75bpsBX39l6MgECBAgQIECAQP8TEPjqfzW1IwIECBAgQIAAAQIECBAgQIBAbwv0q8BX/MX60Ucf3cVo8803T7fddlv6whe+ULfd0qVL069//es0e/bsLDz24osvpueee275+A033DBtsskmaauttkpDhw5NO+ywQ1pzzTXrfn7HjZ988kl67bXX0pw5c7K5fv/732fzvvvuu8ufNXjw4LTRRhul7bbbLsURYZtuumkaMGBAj+dqdsBHH32Unn/++XTvvfemhx56KC1atCg99dRTyx+71lprpS233DKFd3jsvPPOad11121o2rz8G1pcyaC33norPfbYY+mee+5JCxcuTAsWLEhLlixZfle8I/G+fPnLX05f+cpXsndm5ZVX7vHUefr3eHElA/KsX17+zZrk+V3P079Zl7zql4f/Aw88kCLg1fn3O3ziN3O33XZrlqrw4wW+Cl9CGyBAgAABAgQIEMhRQOArR2xTESBAgAABAgQIECBAgAABAgQKKtBvAl8RHBg9enSaOXNml1L05DjHCNVMmzYtXXDBBek3v/lN3SWNQM8ZZ5yRjjrqqLTqqqvWNe6Pf/xjmjBhQjZfaUCg2gMiUBDr22yzzWrO8/7776exY8ema6+9ttu9xx57bJo8eXJabbXVqj4nghIPPvhg+ud//uf0yCOP1Jyz44YIgI0ZMyZ9+9vfrvsozbz8f/GLX6Ttt9++7F4effTRNGTIkJr7jFDXxRdfnK655pouAa9aAyMMd9FFF2UBsDIBiG7D8/J/880304gRI7LgYel17rnnpvHjx9faWsqrfrGQvPx/+tOfppEjR3bbe4Qbb7311iyAWevK47sea8jLv0jfn3DJy/+VV17JvkMR4O18nXTSSWnSpEl1/9lQ630q6ucCX0WtnHUTIECAAAECBAi0QkDgqxXq5iRAgAABAgQIECBAgAABAgQIFEug3wS+IoSw1157dQtPXXLJJVnoqdYV4aj4S/kINjV6HX/88dkzVl999aqPePLJJ7MwVOnRk/XOGwGz66+/PusuVu1qNvAVAZKYJ/x6EkrrvKb99tsvC5x99rOfrbnWvPybDaxEd7Oo3913311vybrct8Yaa2RBsTh+tFroK0//ZgNfeX5/8vKPojUb+Mrzu+770/3rmJd/zBzHOkYw8sILL+yykJ6EAxv6QSnIIIGvghTKMgkQIECAAAECBFYIAYGvFaIMFkGAAAECBAgQIECAAAECBAgQWKEF+kXgK7ogffe73+3WhSiCNT//+c9rdmyK8Zdffnk65ZRTmi5WhC5OPfXUtNJKK5V91ssvv5x1DIrQUTPXtttum2688cbsaMlKV7OBr9tvvz1Fh7RGw14d6zrhhBOyIFylbmJ5+seamgl8RSe56I4Wx4Q2c0VoL8JE1bqJ5eUf+2gm8JVn/fL0D5dmAl95fdfz9C/S9ycv/86/A9H17dBDD+3203DTTTdl3b/a+RL4aufq2zsBAgQIECBAgEBPBQS+eirmfgIECBAgQIAAAQIECBAgQIBA+wn0i8DXn//85yyY9G//9m9dKrjTTjtlgY3111+/amWffvrp7C/pFy5c2PQbEEGsqVOnpo033rjbs6JjUxzjGEcy9sYVRwpG961KXaKaCXwtXrw4M43jHJu91ltvvTRr1qw0aNCgso/Ky79j8kYDXxGsue6669IxxxzTLEk2vtpRb3n6x1qaCXzlVb88/TsK3GjgK8/vel7+Rfr+5Onf+ccganHQQQelF154octvRL1H6PbKD8sK+hCBrxW0MJZFgAABAgQIECCwQgoIfK2QZbEoAgQIECBAgAABAgQIECBAgMAKJdAvAl9xbNc+++yTXn311S64Rx99dLrsssvSpz/96YrocQzXxIkT03nnndftnujCdM4556Rhw4algQMHZp9HiCr+Mv+iiy7Kgl3lrnvvvTfttttu3T569tln08EHH1w2WBbH+5111llp8803TyuvvHJatmxZFsK5884707nnnpviGLvSKwJZV155ZYpOZuWuZgJfU6ZMSeFXesVcZ599djriiCOyYxrjL/GXLl2a/vCHP6SrrroqTZ48uexa4gjDCD2UXnn6d8zdaOAr3q9Ro0al+++/v9s+dt9998xl8ODBaZVVVkkRTvrLX/6SHn300azz3IIFC7qNqRZIzMu/Y1GNBr7yrF+e/h0ujQa+8vqu5+lfpO9PXv6lX+o33ngjHXbYYd1+I7bbbrt08803p/gzpV0vga92rbx9EyBAgAABAgQINCIg8NWImjEECBAgQIAAAQIECBAgQIAAgfYS6BeBr0rHaEVQKsI21a5XXnklO2przpw5XW6LYFOElCKIVa6D1ksvvZR9Nm/evG6PrxRuuvbaa9Nxxx3X7f799tsvxWcRoCq9IjgUIarTTjut22e1Opg1GviKIxzHjBmTHRlZekXQLdYSobTSK47bGz16dJo5c2a3zyLMFqG60qMu8/TvWFSjga/77rsvRbCr9Iqubj/+8Y+zsF65a8aMGenAAw/s9lEcxzlt2rT0xS9+sctnefp3TNxo4CvP+uXl37kYjQa+8vqu5+lflO9PrDMv/9Iv9QcffJD9Pkb4tfNV7/HC/fk/PwS++nN17Y0AAQIECBAgQKC3BQS+elvU8wgQIECAAAECBAgQIECAAAEC/U+g8IGvCERFh674p/S66aabsjBXreuvf/1r+uMf/5h+97vfpWeeeSY98cQTWfjqBz/4QVpzzTXLDq/0F/txc6WgWRwzFsGa559/Pv3mN79J0YUmOj9FF7FyQaKOiefOnZt9HkGgzteWW26ZIuy26aabll1jo4GveFiM/dOf/pR++9vfZut86qmnsn8XHcU22GCDiqQXXnhhGjduXLfPqx1plpd/x6IaDXxF17UItf3Hf/xHiqPbnnvuuRS1iW5nRx11VMWjNV988cXsyNDoRFd6RQewIUOGdPv3efrH5I0GvmJsXvXL07+jII0GvvL8ruflX6TvT57+pV/eCLbGb3rpdf3112cdAtv1Evhq18rbNwECBAgQIECAQCMCAl+NqBlDgAABAgQIECBAgAABAgQIEGgvgcIHvv7rv/4rnXzyyem6667rVrlKYZreKnGlv9ifMGFCin/KdQZrZO4IFh1yyCHdjgXcYost0s9+9rO02WabNfLYPhlTKSBTz/GaPV1QXv49XVfp/dXCVA899FDacccdm51i+fg8/ZtddF71y9O/WZM8v+t5+Tdrkmf9esO/0newUpfDZn2KMl7gqyiVsk4CBAgQIECAAIEVQUDga0WogjUQIECAAAECBAgQIECAAAECBFZsgcIHviqFAfoqDBWdl6I7180335wdebhkyZJuFa7Wzare1yG6GUWHrQceeCD96Ec/So888kjZoX0daqtnvUuXLs26lsVRjlOmTEmLFi3qNmyPPfZIEYRYe+2163lkxXvy8m9qkSml6DwX70Z0E4v63XXXXWUfWW8XumrrydO/WZe86penf7MmeX7X8/Jv1iTP+vW2/8MPP5yGDh3ajaAvQq/NOuc5XuArT21zESBAgAABAgQIFF1A4KvoFbR+AgQIECBAgAABAgQIECBAgEDfCxQ+8FWpI0ut4w7roY3QwV/+8pfsWMMI7jz44IPZ/5YerVj6rEYCXxHaWbx4cfrlL3+ZzRFBr9hbrasVga84Qi7W9thjj2VBtFhrueBb57U3EvjK07+Wc63P4wi5COj96le/SlGT+++/PzsGs9bVSOArL/9aa6/1eZ71y9O/1r5rfZ7Xdz1P/1p7rvV5nvXra/9KR8Y28htYy61Inwt8Fala1kqAAAECBAgQINBqAYGvVlfA/AQIECBAgAABAgQIECBAgACBFV+g8IGvp59+Oh100EHphRde6KLd6F+uR/Bg3rx52VGJs2fPrit0VVrmsWPHposuuiitssoqVd+A119/Pc2aNSvrjFVPkKz0Yeutt166884709Zbb92nb1p0wInQ26233pruvvvuuoJMpQuKGsWxm5/5zGeqrjVP/2bR3nnnnXTPPfekGTNm1BV6Kzff7bffnvbdd9+qS8nTv1mTPOuXl3+zJjE+r+96nv7NuuRZv7z8w6RSCHm77bbLOkNuuOGGzdIVcrzAVyHLZtEECBAgQIAAAQItEhD4ahG8aQkQIECAAAECBAgQIECAAAECBRIofOCrt7qpfPjhh1lw58ILL8yObGzmOvfcc9P48eMrPuLll19Occ+0adNqdgurto7e6GJW7fkRNPr3f//3bK2VjpSs16lW17M8/etdc6X73njjjXTppZema665pmZns1pzVevQlqd/rXXW+jzP+uXlX2vP9Xye13c9T/969l3tnjzrl5d/5/32ZdfJZu1bOV7gq5X65iZAgAABAgQIECiagMBX0SpmvQQIECBAgAABAgQIECBAgACB/AUEvlLKQldnnHFGuvrqq3ulApUCX3HEWhwLedRRR6VFixY1PVdfBr4iQHLJJZekcePGNb3OeEC1wFde/r2xkWeeeSYdffTRWRe43rgqBb7y9G92H3nWLy//Zk3y/K7n6d+sS171y9O/1ETgq/xbIvDV7LfHeAIECBAgQIAAgXYSEPhqp2rbKwECBAgQIECAAAECBAgQIECgMYG2D3zFEWgTJkxIF1xwQU3BOIprp512SrvvvnsaMmRI+vGPf5wmTpzYbVylwFccP3nooYemhQsX1pxr6NChaZdddkk777xz+tSnPpVGjx6dFixY0GVcXwW+IiwRxy8ec8wxNde51lprZeuMf8Jm7ty56cgjj+w2rlLgK0//mpupccPixYvT4YcfnoX2al1bbbVV2nPPPTOTjTfeOJ144onZEaGlV7nAV57+tfZR6/M865eXf6091/N5Xt/1PP3r2Xe1e/KsX17+5fYr8FX+LRD4avYbZDwBAgQIECBAgEA7CQh8tVO17ZUAAQIECBAgQIAAAQIECBAg0JhA2we+5s+fn/bff//06quvlhXce++90/Dhw7Pgzuc+97k0YMCA5fedd9556Zxzzuk2rlzgKzo2nX766enyyy8vO0+EyUaOHJn23XfftMUWW6TVVltt+X15BwheeumlbM+VuljtsMMO2ed77bVX+tu//du08sorL1/rT3/602wfpVelwFde/o19Pf5nVISwJk+enE477bSyj4rgW5gcdNBBKcJen/nMZ5bf9+abb6YRI0bUHfjK079Zl7zql6d/syZ5ftfz8m/WJM/65elfziXv3+tma5PXeIGvvKTNQ4AAAQIECBAg0B8EBL76QxXtgQABAgQIECBAgAABAgQIECDQtwJtHfj6+OOPsw5dEdwqvdZYY4101VVXpcMOO6xLyKvjvhg7fvz4dOGFF3YbWy7w9eyzz6aDDz64bHev/fbbL1155ZVpgw02KFvt6FYTQaIXXnihy+d91eFrypQp2bGF5a7ohHbqqaemVVddtezn1157bTruuOO6fVYu8JWnf7NfowgEjho1Kt1///3dHrXttttmHdH+z//5P2WneeWVV7LA15w5c7p9Xq7DV17+zZrkWb88/Zt1yeu7nqd/syZ51i8v/0omlQJfW2+9dbrlllvS5z//+WY5Czle4KuQZbNoAgQIECBAgACBFgkIfLUI3rQECBAgQIAAAQIECBAgQIAAgQIJFD7wVekv13fdddd08803p3XWWadiOd56663siL6777672z0nnXRSmjRpUsVg0/vvv5/Gjh2bIuBUepULfN16663ZcY6l13rrrZdmzZqVBg0aVHGdv/jFL9L222/f7fO+CHx98MEHWRerCLuVXsOGDUsRRho4cGDFtVbqelYu8JWnf7PfyTiqMo7yfPfdd7s9avr06emAAw6oOEWldzQGlAa+8vRv1iTP+uXl36xJjM/ru56nf7MuedYvL/9KJpW+73vssUeKDohrr712s5yFHC/wVciyWTQBAgQIECBAgECLBAS+WgRvWgIECBAgQIAAAQIECBAgQIBAgQQKH/hatGhR1oXrscce68JeTxiq0th4ULnQVucJ3n777awL1rRp07qVu9zYOA4wOmOVXvWs84477kjRBayRsT19F6vtq9KxjB1zLF26NJ155pnZ0YelV7mxefr31KH0/ko1iPvKdenqPP7JJ59M++yzT9ljQ0vH5unfrEme9cvLv1mTGJ/Xdz1P/2Zd8qxfXv6VTCoFdCNcHJ0co3tkO14CX+1YdXsmQIAAAQIECBBoVEDgq1E54wgQIECAAAECBAgQIECAAAEC7SNQ+MBXpS43m2yySRbG+uIXv1ixmi+++GLWdSsCOaXXWWedlR31uNJKK5Udf++992bHLJbr+FQu8BVHP44bN67bs2qt85133kknnnhiuuGGG7qNrScs1tNXuVrXoFqBhTh6MjwXLlzYbdpyga88/XvqUHp/pa5BcV+8C7vttlvZKT766KM0YcKEFEdhlrtKA195+jdrkmf98vJv1iTG5/Vdz9O/WZc865eXfyWT++67L+sGWHpFR8iLLroorbLKKs1yFnK8wFchy2bRBAgQIECAAAECLRIQ+GoRvGkJECBAgAABAgQIECBAgAABAgUSKHzgq9oReA899FDacccdK5bjzTffTCNGjEizZ8/udk+EqaZOnZo233zzbp8988wzWXevefPmlX12ucBXHOU1cuTIsvdHsCw6Y6288spdPv/www/TJZdcUjYoFjfWCnxVO3ayUreuamPi+Mmbbrop7bzzzt32sXjx4jRmzJh0++23l91jufny9O+8qEodeOKeSt26qo355je/mXV1Wn311bvsfdmyZdmxoscff3zZYGC5+fL077zYarWo1O0uz/rl5V/68lb63lb77uX1Xc/Tvyjfn1hnXv6V/mCpNH/8lkfoq/Rq5LtXoP/GWL5Uga8iVs2aCRAgQIAAAQIEWiUg8NUqefMSIECAAAECBAgQIECAAAECBIojUPjAV1BXOsIrwkkR6Kp0VTuCMMYMGTIknX/++Wn77bfPOn299tpr6cYbb8y6tCxZsqTic8t1cql2rF8c8RVjIjC17rrrpljX3Llz0/e///101113VZwnAlh33nln2nrrrcve00jgq5pnfLbppptm3ar22muvtNpqq6XoSDVr1qz0ve99Lz333HMV1xrd0K677rr0mc98Zvk9efp3Xlgjga9qx+fFs4855pgUXeE23HDD9PHHH2ddzn7wgx+U7czWeS0RkNt33327uFV6n3vbv/OkjYRO8qxfnv6dXRoJfOX1Xc/Tv0jfn7z8K/3YRYD3nHPO5gLdnAAAIABJREFU6fZxpU6AjXz3ivOfGP+zUoGvIlbNmgkQIECAAAECBFolIPDVKnnzEiBAgAABAgQIECBAgAABAgSKI9AvAl+VjtCKo/TinzJ/0by8QjNmzEgHHnhgr1asXDerCEaNHj06zZw5s1fnqtSRKiZpNPA1f/78tP/++6dXX32119a6xx57ZJ131l577S7PzMu/86SNBL6i29rpp5+eLr/88l4ziQeVCyXm6d+xmUZDJ3nVL0//zgVuJPCV53c9L/8ifX/y9C/9Maj0m1utI1yj371e/SHK4WECXzkgm4IAAQIECBAgQKDfCAh89ZtS2ggBAgQIECBAgAABAgQIECBAoM8E+kXg68UXX0yHHnpois4una84dvGyyy5Ln/70pysCvvPOO+nEE0+s2Ymp3AOiG1f8Bf+7777b5eNdd901O8pvnXXW6fLvo8NLdLoqvb9WdaMDWHTTev3117vdev3116dRo0aVfUSjga+PPvooC8pFJ6+eXpVMtthii/Szn/0sbbbZZl0emad/x8SNBL5i7NNPP529Z9G9q6dXdGMrF6ArF0rM079jH42GTvKsX17+nWvbSOArxuf1Xc/Tvyjfnzz9S38H3njjjXTYYYel+++/v8tH5TocNvvd6+lvUKvvF/hqdQXMT4AAAQIECBAgUCQBga8iVctaCRAgQIAAAQIECBAgQIAAAQKtEegXga8IUMVxiHHcYudrp512yrpKrb/++lV1I8DzjW98I82bN6/uKhx11FHpzDPPTOPGjUvTpk3rMi7CPXHM4aBBg7r8+wjyXHzxxdm4eq84QvHCCy9MAwYMyLpulV4nnXRSmjRpUlp11VW7fdZo4CseFMdXRqeyOHKw3mvvvffOjrucMmVKdsxm6TV9+vR0wAEHdPv3efl3TNxo4OuTTz5JU6dOTccdd1zdob211lorOxZ0q622yvZeGvoaNmxY5jVw4MAuLnn6x8SNBr5ibF71y9O/oxiNBr7y/K7n5V+k70+e/p2/uBFKjHDXCy+80OX7HMc8nn322WW7TTbz3av3t3lFuE/ga0WogjUQIECAAAECBAgURUDgqyiVsk4CBAgQIECAAAECBAgQIECAQOsE+kXgK/iuvfbaLIjT+YrOWNFpZ/DgwTWFFy1alMaOHVvzyMUIYJ1zzjnZMZArr7xyGj9+fBbIKr3i30f3ppVWWqnLRxFEiBDJqaeempYsWVJ1XdG5a+LEiWmjjTbKukuVCxJsvvnm6bbbbktf+MIXuj2rmcBXPCzWF/u46qqrqq4zQk3f+c530jHHHJNWX331srWIBxx55JHphz/8YXZP6ZWXf8zbaOArxkboaPbs2emUU05Jzz33XFWXCMBF/SLsFUGvESNGpDlz5nR7R+OYz1122aXbs/L0bzZ0klf98vSPgjQa+IqxeX7X8/Iv0vcnT/+OL++tt96adQEsveLPod12263s70Wz372af7itIDcIfK0ghbAMAgQIECBAgACBQggIfBWiTBZJgAABAgQIECBAgAABAgQIEGipQL8JfFUKRF1zzTVZp6p6rmXLlmVdvm655ZY0f/78NHfu3GxYhLy+/OUvp+HDh6cddtghO16x47rjjjvSfvvt1+3x2267bdYNauONNy47dfwlf3S8uvvuu9OCBQtSBDYioBZdwXbffff09a9/PW244YbLO8K8/fbbKY6oLO0mFg+PrmERViv9C/VmA1/x7AjY/O53v8uOqHzooYfSr3/966y7Vawt9hgdqr761a+mNddcc/k+42jNffbZp1s3q0qdzzoG5uXfTOCrY63vvfdeuvPOO7MOaE899dTy8FeEC+NIz0MOOST94z/+Y9aZLa6lS5dmnd3KdT6r1qUtL//eCJ3kVb/wzMu/mcBXx7uSx3c95srLv0jfn3DJy//jjz8uGwCu1WmyN7579fz51up7BL5aXQHzEyBAgAABAgQIFElA4KtI1bJWAgQIECBAgAABAgQIECBAgEBrBPpN4CsCICeccEL6yU9+0kUywl4Rsukc0moNtVkJECBAoL8KVArlVur22F8dKu1L4KvdKm6/BAgQIECAAAECzQgIfDWjZywBAgQIECBAgAABAgQIECBAoD0E+k3gK8o1ZcqUrAtW52u77bbLulNFRyoXAQIECBDoC4FynQ2ja+PPf/7zNGTIkL6YslDPFPgqVLkslgABAgQIECBAoMUCAl8tLoDpCRAgQIAAAQIECBAgQIAAAQIFEOhXga+XXnopO3YxjmXsfMWxe/vuu28BymGJBAgQIFBEgWuvvTYdd9xxXZYeR95GEHngwIFF3FKvrlngq1c5PYwAAQIECBAgQKCfCwh89fMC2x4BAgQIECBAgAABAgQIECBAoBcE+lXg6+OPP06TJk1K48aN60IzduzYdNFFF6VVVlmlF8g8ggABAgQI/I/Au+++m8aMGZNuvPHGLizTp09PBxxwAKqUksCX14AAAQIECBAgQIBA/QICX/VbuZMAAQIECBAgQIAAAQIECBAg0K4C/SrwFUV89tln08EHH5wWLly4vKbbbrttmjp1atp4443btc72TYAAAQJ9JDB//vy0//77p1dffXX5DNFV8kc/+lFad911+2jWYj1W4KtY9bJaAgQIECBAgACB1goIfLXW3+wECBAgQIAAAQIECBAgQIAAgSII9LvAV6UuX9ddd10aPXp0EWpijQQIECBQEIH4M2fixInpvPPO67Lim266KY0YMaIgu+j7ZQp89b2xGQgQIECAAAECBPqPgMBX/6mlnRAgQIAAAQIECBAgQIAAAQIE+kqg3wW+Auq5555LhxxySFqwYMFyt2HDhqUpU6akgQMH9pWl5xIgQIBAmwm89NJLafjw4WnevHnLd667V/eXQOCrzb4YtkuAAAECBAgQINCUgMBXU3wGEyBAgAABAgQIECBAgAABAgTaQqBfBr4++eSTdPnll6dTTjlleRHXWGONNHPmzLTLLru0RWFtkgABAgT6XiCCxEcffXSXP2tuvPHGtN9++/X95AWaQeCrQMWyVAIECBAgQIAAgZYLCHy1vAQWQIAAAQIECBAgQIAAAQIECBBY4QX6ZeAr1N9444107LHHZiGvjiv+/8mTJ6fVVltthS+MBRIgQIDAii3w+uuvp29+85vpjjvuWL7QE044IU2aNMmfMyWlE/hasd9lqyNAgAABAgQIEFixBAS+Vqx6WA0BAgQIECBAgAABAgQIECBAYEUU6LeBr8D+93//9zRy5Mj06quvZvbrrbdemjVrVho0aNCKWAtrIkCAAIECCcyYMSMdeOCBy1e85ZZbpqlTp6bNN9+8QLvIZ6kCX/k4m4UAAQIECBAgQKB/CAh89Y862gUBAgQIECBAgAABAgQIECBAoC8F+nXgqy/hPJsAAQIECBCoT0Dgqz4ndxEgQIAAAQIECBAIAYEv7wEBAgQIECBAgAABAgQIECBAgEAtAYGvWkI+J0CAAAECBJoSEPhqis9gAgQIECBAgACBNhMQ+GqzgtsuAQIECBAgQIAAAQIECBAgQKABAYGvBtAMIUCAAAECBOoXEPiq38qdBAgQIECAAAECBAS+vAMECBAgQIAAAQIECBAgQIAAAQK1BAS+agn5nAABAgQIEGhKQOCrKT6DCRAgQIAAAQIE2kxA4KvNCm67BAgQIECAAAECBAgQIECAAIEGBAS+GkAzhAABAgQIEKhfQOCrfit3EiBAgAABAgQIEBD48g4QIECAAAECBAgQIECAAAECBAjUEhD4qiXkcwIECBAgQKApAYGvpvgMJkCAAAECBAgQaDMBga82K7jtEiBAgAABAgQIECBAgAABAgQaEBD4agDNEAIECBAgQKB+AYGv+q3cSYAAAQIECBAgQEDgyztAgAABAgQIECBAgAABAgQIECBQS0Dgq5aQzwkQIECAAIGmBAS+muIzmAABAgQIECBAoM0EBL7arOC2S4AAAQIECBAgQIAAAQIECBBoQEDgqwE0QwgQIECAAIH6BQS+6rdyJwECBAgQIECAAAGBL+8AAQIECBAgQIAAAQIECBAgQIBALQGBr1pCPidAgAABAgSaEhD4aorPYAIECBAgQIAAgTYTEPhqs4LbLgECBAgQIECAAAECBAgQIECgAQGBrwbQDCFAgAABAgTqFxD4qt/KnQQIECBAgAABAgQEvrwDBAgQIECAAAECBAgQIECAAAECtQQEvmoJ+ZwAAQIECBBoSkDgqyk+gwkQIECAAAECBNpMQOCrzQpuuwQIECBAgAABAgQIECBAgACBBgQEvhpAM4QAAQIECBCoX0Dgq34rdxIgQIAAAQIECBAQ+PIOECBAgAABAgQIECBAgAABAgQI1BIQ+Kol5HMCBAgQIECgKQGBr6b4DCZAgAABAgQIEGgzAYGvNiu47RIgQIAAAQIECBAgQIAAAQIEGhAQ+GoArdkh7733Xnr88cfTnDlzsv999tln06JFi5Y/dquttkrrr79+2nbbbdPOO++c/umf/imtvvrqzU5rPAECBAgQaImAwFdL2E1KgAABAgQIECBQUAGBr4IWzrIJECBAgAABAgQIECBAgAABAjkKCHzliP3GG2+kSy+9NF1zzTVpyZIldc+81lprpeOOOy6dcsopaZ111ql7nBurC/z0pz9NI0eO7HbTlltumW699da06aabrhCEb775ZhoxYkSaPXt2t/Wce+65afz48SvEOksXEe/7zTffnEaNGpUGDhy4Qq6xmUX19/01Y2MsgVIBgS/vBAECBAgQIECAAIH6BQS+6rdyJwECBAgQIECAAAECBAgQIECgXQUEvnKo/LJly9KMGTPSd77znfTcc881PGMEkM4///x0wAEHpAEDBjT8HAP/W0Dgq2/ehA8//DBNnz49RRhto402ypzXXnvtvpmsBU/t7/trAakp20BA4KsNimyLBAgQIECAAAECvSYg8NVrlB5EgAABAgQIECBAgAABAgQIEOi3AgJffVzaTz75JE2dOjXr0PXuu+82Pdsaa6yRdQgbPnx4KvMX6E0/v50eIPDVu9WOd/2pp55KEyZMSHfddVf28D322KPfBL76+/56923wNAJdBQS+vBEECBAgQIAAAQIE6hcQ+Krfyp0ECBAgQIAAAQIECBAgQIAAgXYVEPjq48o/9NBD6YgjjkiLFi3qtZk23HDDdP3116ehQ4f22jPb8UECX71X9Tje8OKLL05XXXVVl2Bjfwl89ff99d6b4EkEygsIfHkzCBAgQIAAAQIECNQvIPBVv5U7CRAgQIAAAQIECBAgQIAAAQLtKiDw1YeVf+utt9Kxxx6bbrvttl6fZd99900/+tGP0rrrrtvrz26XBwp89V6lzzvvvHTOOed0e2B/CXz19/313pvgSQTKCwh8eTMIECBAgAABAgQI1C8g8FW/lTsJECBAgAABAgQIECBAgAABAu0qIPDVh5WfMWNGOvDAA8vOEEczRuevww8/PP3jP/5j+t//+39n93300UfpT3/6U3rwwQfTFVdckR5//PGKK7zuuuvS6NGj+3AH/fvRAl+9V9/+Hojq7/vrvTfBkwiUFxD48mYQIECAAAECBAgQqF9A4Kt+K3cSIECAAAECBAgQIECAAAECBNpVQOCrjyq/dOnSdOaZZ6bJkyd3myGOZLz66qvTnnvumcr8Jfjy+xcvXpzGjBmTbr/99rKrjLDYlVdemSI85uq5gMBXz80qjejvgaj+vr/eexM8iUB5AYEvbwYBAgQIECBAgACB+gUEvuq3cicBAgQIECBAgAABAgQIECBAoF0FBL76qPJvvvlmGjFiRJo9e3a3GcaPH58mTJiQVlpppZqzP/HEE+mggw5KixYt6nbv1ltvnW655Zb0+c9/vuZz3NBdQOCr996K/h6I6u/76703wZMIlBcQ+PJmECBAgAABAgQIEKhfQOCrfit3EiBAgAABAgQIECBAgAABAgTaVUDgq48q/9xzz6VDDjkkLViwoNsMN910UxYGq+d6//3309ixY9O1115b9vZHH300DRkypJ5HZfe8/vrradasWenuu+/O1tYRJNtqq63SlltumfbYY4+08847p3XXXbfuZ9Z74yeffJKef/75rGPZvffem+bPn5/efffdtOmmm6Yvf/nLafjw4WmHHXZIq622Wr2P7HLfsmXL0m9/+9t06623poceeij9+te/7vL8ww47LO24445p1VVXzca1MvD1zjvvpHvuuSezeOqpp1K8L9GpbdCgQWn33XdPhx56aPr7v//7bJ3VwoPnnntuigBhrSvsX3vttTRnzpwshPj73/9+uU/H2MGDB6eNNtoobbfddmnXXXfN6jJgwIBaj84+781AVHTHi9rFOufNm5defPHFzKfjig55m2yySYp3dujQodk7s+aaa9a1zkZv6s39dawhavKf//mf2XsQdel4D+Lz2OMXvvCFbH/77LNPj2rR6B7rHRe/SY888ki6+eabs3XHb8haa62VvTex1jjGdu211y77uD/84Q9ZSLUvvv+t/n2r169d7xP4atfK2zcBAgQIECBAgEAjAgJfjagZQ4AAAQIECBAgQIAAAQIECBBoLwGBrz6qd7XA11lnnZUFZOrp8BXLi7DXcccdV3alEZ6IYFmt64033kgXX3xxuuqqq7IQVLUrgkfHH398Ou2009I666xT69FZGKdcuO3YY4/NjrSMANef/vSndPbZZ6d//dd/rfq8CBmdf/756YADDqg7bBQPfPnll7OuaTfccEPV50c47tJLL03RHS0CKyNHjux2fwTfIjQWa+nt68MPP0zTp09PEdTqHGIqnSdq8O1vfzudeuqp6YMPPqjYLa6ewNcf//jHzGbatGk1a995HcOGDUsXXHBB2myzzbox1AoiVnOrFHj86KOPsjXGnL/5zW/qpo9w1BlnnJGOOuqo5WG+ugdXuLEv9tcxVQS9ItwV7/nMmTPrWmqE2s4555wsjFlvCK+uB3e66Re/+EXafvvtuw3r+B5/6lOfSr/85S/TKaeckh5//PGKj496RA2//vWvp5VXXjm7L35zLrroonTFFVdUfQe32Wab7PsZAdBqx92WTt6Xv289dXR/eQGBL28GAQIECBAgQIAAgfoFBL7qt3InAQIECBAgQIAAAQIECBAgQKBdBQS++qjy0fUmOko99thj3WaIQMTVV1+d9txzzx6FGhpd6q9+9at00kknpQh09OSK4FOsM8IX1a5aga+FCxf2aP4IO0VgJEJuHYGRavM//PDD6ZhjjqkaoOo8ProRRfDk448/TqNGjer26L4KfL333ntZ6O2yyy6ruwwHH3xw+s53vpNOP/30sseD1gp8Pfnkk2nMmDFZp6xGrnhXr7/++qzTVOertwNR8bxJkyalf/7nf25kmdmYCCnGM1ZfffWGn9ExsLf31/m5EbyMddYKXpbbROwxwqLxDvf2VS3wFWuObnQnnnhiWrJkSc2p4zsc37EIVEYXs+hSWG+4rdI7V2nSvv59q7lZN9QlIPBVF5ObCBAgQIAAAQIECGQCAl9eBAIECBAgQIAAAQIECBAgQIAAgVoCAl+1hBr8/O23305HH3101rGo3BWBiCOOOCILQmy88cZ9FvyKjjzf+ta3yh4tWc/WosvVv/zLv2RHIVa6qgW+vvnNbzYUOIrQRxy5WOu4yji6MRw7jqasZ09xT/jHkXlz587tNqQvAl8R9orQVnRY6+kV6/nLX/5Sdo/VAl/R9SwCNz0N+pWub9ttt0033nhjdoxix9WbgajoeHX55ZdnnaOavSJIFV3R6u2eV2m+3txfxxwR8IpOZBGibObab7/9sq5/n/3sZ5t5TLexlQJf8R3+0pe+lP7v//2/PQqpxXf4+9//fvY9jrBYT66vfOUr2Tu3wQYbVB2Wx+9bT9bt3soCAl/eDgIECBAgQIAAAQL1Cwh81W/lTgIECBAgQIAAAQIECBAgQIBAuwoIfPVR5SPE8t3vfjeNHz++5gxxXNvw4cPTV7/61fR3f/d3vXZk2+LFi9Phhx+eHnzwwZprqHZDhK7iGL6NNtqo7G2VAl8R2li2bFmKUFYj15FHHpl++MMfVuzY9Nprr6U4bq6nYZJaa+ntwFe8C1OnTs06ljXS1anaeisFvuJ4xDjGMTql9cYVHZ4inNgR2ujNQNTTTz+dDj300BSd4Jq9IpwW1hGibObqzf3FOuIoz+juFo69cY0YMSLroDVw4MDeeFz2jEqBr3XXXTeFR2+/u7UWft1116XRo0dXvC2v37da6/R5fQICX/U5uYsAAQIECBAgQIBACAh8eQ8IECBAgAABAgQIECBAgAABAgRqCQh81RJq4vP58+en/fffP7366qt1PyU6au2xxx5p2LBhaZtttmn4eLpagZ8I75xwwgnLQ1zRDSrCVZMnTy671giuRYCoXOekSoGvzg+KI+jOPPPMLIAWnYniOMWnnnoqO67w3nvvLTtnteBVra5Q0cErwmDR3SyCahE2eOWVV9KUKVPSD37wg6rhld4OfNXqtBV1Dtuddtopq/fSpUtTHFMZgcE5c+ZUfXcqBb6effbZFMdBlgtRRbjwrLPOSptvvnl2ZGaE8t5888105513pnheuW5pUbcrr7wy64wWV28FouI9mDhxYnZMYekVHaLOOeec7LvQEWyKeV944YV00UUXZcGucle8T7vttlvd37lyN/bW/jqefcstt2THjpYLTZV7V+PYxBgToa74fpW7wuC0006r69jTejAqBb46j4139fzzz8/e1VVWWSX7bbvkkkuy71Stq/PY//W//ld66aWXsu9/pTqWvnOdn5/n71utffm8PgGBr/qc3EWAAAECBAgQIEAgBAS+vAcECBAgQIAAAQIECBAgQIAAAQK1BAS+agk18XmzXX0iCLL33nun6HQVXcBWW221uldTLfBTKSgSIYroQBTBrNIrwkG33XZbdgxi6VUr8BVdlyIstPXWW3cbW6tLT6XwTgRNRo0ale6///5uzwy3CK7FUY8RaOp8RVBs5syZ2bF/lY6B7O3AV4TM4njPctfXvva1zCbCTaXXG2+8kQV64mi7SlelwFcc+RcdxUqvascBhk24xZylVwR84mi+9ddfv+xSIrAV4azSK8KLMW7ttdcuOy5CeNGtqjTYFjW85pprss53ZYIiWVgoPps3b16358a4CPv15tXo/mIN1d7VqHsc8bjnnnuW3eczzzyTvTvl9hlj48jYOG6xN65aga9K785bb72VdeKK71Wlq9LYat//7bbbLt18881lvxt5/r71hq1npHLvt7/D8mIQIECAAAECBAgQqCDgP5a9GgQIECBAgAABAgQIECBAgAABArUEBL5qCTX5eW8dOxjhjhNPPDELf1UKz3QstVpwJ7olRQCp0lFw1cIblYI0tQJfcRxkhHoqXdUCUZXG3nfffWn33Xcv+8gILEV3rFVXXbXs59FVatKkSWncuHFlP+/NwFd0dBozZkzZ0FY9gZ1attWOdIyuXc8//3z6zW9+kyIgs2DBgiyUVcktMObOnZt9XtqJqpZJM4Gov/71r+mPf/xj+t3vfpci4PTEE09kXeCia9Saa65ZtkYffPBBFky76qqrun1eyaSZr3Iz+4vA28iRI8tOH2G++G6UC7V1DIgjUSO8WC6gePrpp2fd0aLbVrNXtcDXeuutl3Uc23HHHctOE0HBCFGWu6qNjd+q6PAW/5Reld65vH/fmnU1/r8FdPjyJhAgQIAAAQIECBCoX0Dgq34rdxIgQIAAAQIECBAgQIAAAQIE2lVA4CuHykdoJzrgRKCi2SuOfIwuXHvttVcaMGBA2ce9/fbbWVeg6P5TetXT/ahSd6h45mWXXZY+/elPd3lstVDSrrvumm644YYUoY9KV6WQUdwfx8XF8ZOl14UXXlg2sBXzzJo1Kw0aNKgqdbU11wo39aSGL774Yjr00EPTk08+2W3YSSedlAXPKgXTYkCEWyK8Fkdqlrt6O9xUyWWLLbZIP/vZz9Jmm21Wdh3NBKJ64tn53kpzxvGY8U+1EFVP52x0f++99152dOpPfvKTblPWCl92DKh2fGF0z4sjETfeeOOebqnb/dUCXwcddFC67rrr0mc+85my89x6663Ze17uqjU2fh8i0FbuevTRR9OQIUO6fJT371vTsB6QCQh8eREIECBAgAABAgQI1C8g8FW/lTsJECBAgAABAgQIECBAgAABAu0qIPCVU+X/9Kc/pbPPPjv967/+a9MzxnF3F1xwQXZkX+mRhfHw6JT09a9/Pevs1PmKcXFE4uDBg6uuoVIAq9IRa9XCUxHWiiMkq3Ugqja+XKDpv/7rv9LJJ5+cBVBKr1rhko77qz2jNwNfDz/8cBo6dGhZ79tvvz3tu+++Nd+Has/ojcDXsmXLUryfDzzwQPrRj36UHnnkkbJrKhe+6bix0UBUzc2X3PD+++9n73Uc9RfdsZYsWdLtEXGcY3Sc6skRqLXW0ej+qr3b9YQvO9YVYawIeZZ2XovP632Pau2xWuCrVoiumbHVwmLl3rm8f99qufm8PgGBr/qc3EWAAAECBAgQIEAgBAS+vAcECBAgQIAAAQIECBAgQIAAAQK1BAS+agn14ucRrInj2b73ve+l2bNnN/XkCG9FYGT48OHdOqdUCgjVG2SqFFKJ7ll33nln2nrrrbusvaeBrdKNV+uCVS7QFEcVxjF45QxrBVM6z10pxFOvUz0FrHScX62OWZ2f3axv6TqXLl2aFi9enH75y19mXeci6BVz1LryDnxFd7O//OUv6be//W22zgcffDD733Khp85rX5ECX3fccUfab7/9utHWG77sGPjKK69k7/ycOXO6PSvCn2eddVat8tX8vFpoq1Y4rdrY66+/Po0aNari/NXGlnvn8v59qwnnhroEBL7qYnITAQIECBAgQIAAgUxA4MuLQIAAAQIECBAgQIAAAQIECBAgUEtA4KuWUB/NufCYAAAgAElEQVR8HsGvCLHccsst6aabbkqLFi1qaJY4zi26HG2yySZdxlcKGTU0ScmgCKztuOOOXf5ttUBS7C+CKtWuagGucoGvagGxWsGUzuuo5NSbga9KR0/utNNOKeZff/31a5alpz7lHvj6669nR13OnDmzrtBU6TMqhf067mu0A1bpPHF84bx587LjIyPQV08QrfQZ9XSVq4leckOj+6t0PGpP37EIuY0ZMyb7vpdexx9/fHbM66c+9amebqvL/dWCV7W+x301tlzgK+/ft6ZQDV4uIPDlZSBAgAABAgQIECBQv4DAV/1W7iRAgAABAgQIECBAgAABAgQItKuAwFeLKx8Bl+effz47avGuu+7Kui315IqgRwRcOv9leqWQSU+eW+necsGPvANfzc7Xsbc8Al+NBoU6+zcT+Hr55ZdThOamTZtWszNWtfejVkCp2X1++OGHacaMGSkCcqVHkfb0ve2NYy5L52x0f42OK50/jrKM73l8t0uv3upo1lehrXIh0c576GmHr7x/33r6/rm/vIDAlzeDAAECBAgQIECAQP0CAl/1W7mTAAECBAgQIECAAAECBAgQINCuAgJfK1jl33rrrfTYY49l3Z8iAFbr+Lo999wz6/rzN3/zN8t3Uilk0htbFfjqmWJvBH4aCXzFcYhxBOJRRx3VcAe5zjvty8BXvONnnHFGuvrqq3uGW+Fuga/GGPsq8FXtKNBYaU8DX3n/vjWmaVSpgMCXd4IAAQIECBAgQIBA/QICX/VbuZMAAQIECBAgQIAAAQIECBAg0K4CAl8rcOXfeeedLMx1xRVXVDzaLo5zjO5NX/ziF5fvZPLkyenUU0/tk50JfPWMtVWBr6effjodeuihaeHChTUXPHTo0LTLLruknXfeOTsWcPTo0WnBggVdxvVV4Cs63E2YMCFdcMEFNde54YYbpjgKc/fdd09DhgxJP/7xj9PEiRO7jRP4qklZ9oaiBL7y/n1rTNOoUgGBL+8EAQIECBAgQIAAgfoFBL7qt3InAQIECBAgQIAAAQIECBAgQKBdBQS+ClD5Z555Jh199NFp3rx5ZVdb2kEnj6MKOy+k2SMWe9rB6pVXXkkjRoxIc+bM6ebRk7BPHk6Vjp+rFaDqvLGe+sTxiKeffnq6/PLLy74vEZwaOXJk2nfffdMWW2yRVlttteX3VaplrfU2GmybP39+2n///dOrr75adq177713Gj58eBb0+tznPpcGDBiw/L5Kc/bkHaj369/o/m644YZ0xBFHdJumlmfpgOiCNmbMmCwAWnodf/zxKY52jbBeM1dRAl95fG+bcTS2vIDAlzeDAAECBAgQIECAQP0CAl/1W7mTAAECBAgQIECAAAECBAgQINCuAgJffVD5OE4vunNFMOk//uM/0rPPPpueeuqp9MILL6TLLrss607UkyueF11tTjvttLLDSrtu3XHHHWm//fbrdm+Ee372s5+lzTbbrCfT17w378BXHHt5+OGHp7vvvrvb2saOHZsuuuiitMoqq9Rc94UXXpjGjRvX7b6ehnGqTXTrrbdmnbZKr/XWWy/deeedaeutt665zhdffDF7xpNPPtnt3nLhpnjfDj744LLdveK9uPLKK9MGG2xQdt7oDHbQQQdl72rnq5ZJI4Gojz/+OOvQFWNLrzXWWCNdddVV6bDDDusS8uq4L8aOHz8+RQ1LrxUp8HXfffdlHcnK7e/ee+9NgwcPrln/uKFayDG6o5111ll1PafaTUUJfOX9+9Y0rAdkAgJfXgQCBAgQIECAAAEC9QsIfNVv5U4CBAgQIECAAAECBAgQIECAQLsKCHz1QeUrhTxiqujEE6GkMn/5XXUllbraxKDSwFcEg/bZZ5+yXZMiZLLbbrv16q7zDnx98MEHWfgtAkGl19e+9rWsC9LAgQOr7rFax6Ra4aae4M2dOzcL/MR8pdctt9ySDjnkkJqPq/Y+lQs3VQuZzZo1Kw0aNKjinJVCP7VMGgl8VQvunXTSSWnSpElp1VVXLbvW999/P/seRQe10mtFCnxVCtDFmq+55pp07LHH1qx/3BB12Wuvvcq+R731nS5K4Cvv37e6CuSmmgICXzWJ3ECAAAECBAgQIEBguYDAl5eBAAECBAgQIECAAAECBAgQIECgloDAVy2hBj6vFvL4yle+kgWSKnVYKjddrQ5fpUc6/vnPf846YP3bv/1bt8dFV6QJEyaklVZaqYGdlR+Sd+ArVlHpqMTonFUr1BTjq3XBqhVu6glctc5MtUJNMU+1LljxeblwU3SDO/XUU7sts559VeqeVGtsI4GvRYsWZR28HnvssW5rrRXaevvtt7NjTqdNm9bjsT2pX8e9jewvxlZb57Bhw9KUKVNqhhM/+uij7DsbnbxKr+222y7dfPPNKY7pbPYqSuAr79+3Zl2N/28BgS9vAgECBAgQIECAAIH6BQS+6rdyJwECBAgQIECAAAECBAgQIECgXQUEvvqg8tVCHjFdHDkYHapWXnnlumZ/+eWX08iRI7MuP6VXuSBOtZBQ3D916tS0+eabl537vffeSyeffHJ2FOWXvvSltOmmm2ZHQH7+85/PginljkpsReCrWpefE044IesOtdpqq5XdY7UATQyoFW6qq2j//6alS5emM888MzuSs/SKkE50bqt2xGeEB+M4x4ULF5adtlwwqtJRlZtsskkWkPriF79Y9llxDOmJJ56Ybrjhhrres843NRKIqnZUZRxRGM+sFEyMrlZx9GS5zmm1wmI9qV/HvY3sr2NspQBefB7hzxEjRlTt+PfQQw+lI444IkVArvTqzQBnUQJfef++NfK+GNNdQODLW0GAAAECBAgQIECgfgGBr/qt3EmAAAECBAgQIECAAAECBAgQaFcBga8+qHytjlxrrLFG+u53v5uOOeaYikfWdSwrQh5jxoxJd999d9mVHnnkkemHP/xhWn311bt8Pn/+/LT//vuXPdbxm9/8ZhY6W2uttbo9s1qQplJHqlYEviKYFsGun/zkJ932EL4RsomQTGmobtmyZVlHpOOPP75sWCge1puBr3jeAw88kKKbU7lwUhxBeeWVV5bt0LR48eKs9rfffnvFt7RcuKna8Z8RXIoAWqnLhx9+mC655JI0bty4snPVMqkUMtt6661THF0ZgcHS680338zCTrNnz+72WbVg4jPPPJN195o3b17ZtfZF4KuR/XUsrtr3I0J/V199ddpzzz3Lhr6q7TVCm2FbKcDX05+2ogS+Yl95/r711NH95QUEvrwZBAgQIECAAAECBOoXEPiq38qdBAgQIECAAAECBAgQIECAAIF2FRD46qPKVzsysGPKHXbYIUX4Ko55/NznPrc8hPP++++n3//+92nmzJnZkW/lOvt0PGP69OnpgAMO6LaLeMbYsWOzow/LXXvvvXf69re/nQYPHpx17Xrrrbey+SIsU26+CFHF57vssku3x7Ui8BWLqBZOi/Uee+yx6Vvf+lbaaKONsjVHp7QI14RJufBVx8ZqhZt6+spU65wVz9pmm22yI/t22mmnLLgXYbY5c+akiRMnpscff7zqdOXCTdW6n4VLvBcRJFt33XVTdCCbO3du+v73v5/uuuuuinPFUZl33nlnigBXuatayCzCd1GHCHw8//zz6a9//Wv23lXrfhZzROez888/P22//fZZp6/XXnst64gVYcUlS5ZUXGvsL+4p142up7XruL+R/XWMjQDo5Zdfnk455ZSy05e+q+EU+4sw1xVXXJHi+1XuuvTSS1OEMMsEaRraZpECX3n+vjWEaVA3AYEvLwUBAgQIECBAgACB+gUEvuq3cicBAgQIECBAgAABAgQIECBAoF0FBL76qPJx7Fh0TDr99NP7aIaUdY2K8NI666xTdo5axwH2ZGFxBGV0JVt11VW7DWtV4CtCH+EbHc568+rtwFesLcI00c2qWnivkT2UC3xFeG/06NFZQK83r0cffbTi8ZP33Xdf2n333euarvOaZ8yYkQ488MC6xtV7UwT9ImRW6UjPep/T+b5G99fxjAjxxbt61VVXNTJ9tzHRoS6OLS3t7NfMw4sU+Ip95vX71oypsf8jIPDlbSBAgAABAgQIECBQv4DAV/1W7iRAgAABAgQIECBAgAABAgQItKuAwFcfVj46EkX4pNqRfI1OH0fBXX/99Wno0KEVHxGdhaZOnZqOO+64qh2taq1hv/32y4Jln/3sZ8ve2qrAVyymGePosPbnP/85LVy4sMu++iLw1UwtogNUrPWee+7p5l/p+MJq3c+q1TvmiqDU66+/3u22eN9GjRpVdngE2Q477LD02GOP1Xqdsg5jHR24anU/q/aw6FAWob/Sbm277rprdmxnpSBkzQWWuaHR/XV+VLyrJ554YrrtttsaWcLyMYcffni6+OKLe3V/8fCiBb6a+U51LkCt37emimXwcgGBLy8DAQIECBAgQIAAgfoFBL7qt3InAQIECBAgQIAAAQIECBAgQKBdBQS++rjyERSJ4/PuvvvuXptprbXWSldeeWU65JBDah7nFqGI6PR06qmnNtRd6uCDD866JW2wwQYV19/KwFcsqhHjCHlEWCq6Ls2ePbvL3voi8BUTfPTRR1lILwJP1Y6U7LyYCGBFV6ioY7mwVaXAV8wVoaAzzzyz7vdu0003TRdeeGEaMGBA2n///buNi+MDo6tUuS5v0dEuPhs3blzN+Uo7cEXg7hvf+EaaN29ezbEdNxx11FHZ3mK+adOmdRkXx0/OmjUrDRo0qO7n1bqxmf11fnbUPcJucVRjve9Ax/h4FyIwFvuO/7u3r6IFvmL/efy+9bZzuz5P4KtdK2/fBAgQIECAAAECjQgIfDWiZgwBAgQIECBAgAABAgQIECBAoL0EBL5yqPeSJUvS+PHje+U4t2222SZdeuml6ctf/nLNsFfnrb388stpwoQJ6YYbbqhrxxH+Ofnkk9ORRx5Z82i8Vge+YkP1BmkiKBPH4UXQK8IiccxiXoGvWGfM+ctf/jKdcsop6fHHH69ai6h1hIO+8pWvZB2rRo4c2e3+SoGvuDFCXz/96U+zsF+8g9WuCJNNnDgxbbTRRtlReQcddFB64YUXugzZfPPNs+5UX/jCF8o+Kmpw9tlnZ2Gmatcee+yRrWvttddefluE9iIIV+sYyngvzznnnOwYyJVXXjn7XkVIrfSKfx/v+0orrVTX+17PTc3sr/Pz4x0I4+9973tZB756rjA744wzso5+Ecjri6uIga8Oh778fesL63Z8psBXO1bdngkQIECAAAECBBoVEPhqVM44AgQIECBAgAABAgQIECBAgED7CAh85VTrZcuWZcfdXXLJJTVDLeWWtMUWW6RvfetbWZen1VdfvaFVR9DkP//zP7OjAefMmZMiqPXUU09lz4og1D/90z+l7bffPu2+++5p2223rRn06ljEihD46ljLH/7wh3TLLbekONJw/vz5WRAsjr+M/cS+vva1r2VHU0b44M0338w98NWxzg8//DA9/PDDWZArAmBhGNfgwYOzgNdXv/rVrEPVKquskv37CEj1NPDVMVfsc/r06VmXuQULFmQd0aLe8fww+frXv54ZdQQy3n777XT00Ud365wVz4uuYRHMKhPeyKaL9zw6dUUNHnnkkeXvVwS1IjAWgaUIL8X/Xxpc6jw2ajd37tzsmXFvBByHDx+eHW0ZR052XHfccUeKbm2lV9Q7wlQbb7xxQ9+VSoOa2V/pM+P7GMc8xncxQodRm47vY9QjOs3Fu1DJq1c3VsAjHct59sXvW287t+vzBL7atfL2TYAAAQIECBAg0IiAwFcjasYQIECAAAECBAgQIECAAAECBNpLQOCrBfV+6623su5OEQB74okn0osvvrg88BPL6Qhf/cM//EMWwIp/4v+OjkYuAgQIECBQNAGBr6JVzHoJECBAgAABAgRaKSDw1Up9cxMgQIAAAQIECBAgQIAAAQIEiiEg8FWMOlklAQIECBAorIDAV2FLZ+EECBAgQIAAAQItEBD4agG6KQkQIECAAAECBAgQIECAAAECBRMQ+CpYwSyXAAECBAgUTUDgq2gVs14CBAgQIECAAIFWCgh8tVLf3AQIECBAgAABAgQIECBAgACBYggIfBWjTlZJgAABAgQKKyDwVdjSWTgBAgQIECBAgEALBAS+WoBuSgIECBAgQIAAAQIECBAgQIBAwQQEvgpWMMslQIAAAQJFExD4KlrFrJcAAQIECBAgQKCVAgJfrdQ3NwECBAgQIECAAAECBAgQIECgGAICX8Wok1USIECAAIHCCgh8FbZ0Fk6AAAECBAgQINACAYGvFqCbkgABAgQIECBAgAABAgQIECBQMAGBr4IVzHIJECBAgEDRBAS+ilYx6yVAgAABAgQIEGilgMBXK/XNTYAAAQIECBAgQIAAAQIECBAohoDAVzHqZJUECBAgQKCwAgJfhS2dhRMgQIAAAQIECLRAQOCrBeimJECAAAECBAgQIECAAAECBAgUTEDgq2AFs1wCBAgQIFA0AYGvolXMegkQIECAAAECBFopIPDVSn1zEyBAgAABAgQIECBAgAABAgSKISDwVYw6WSUBAgQIECisgMBXYUtn4QQIECBAgAABAi0QEPhqAbopCRAgQIAAAQIECBAgQIAAAQIFExD4KljBLJcAAQIECBRNQOCraBWzXgIECBAgQIAAgVYKCHy1Ut/cBAgQIECAAAECBAgQIECAAIFiCAh8FaNOVkmAAAECBAorIPBV2NJZOAECBAgQIECAQAsEBL5agG5KAgQIECBAgAABAgQIECBAgEDBBAS+ClYwyyVAgAABAkUTEPgqWsWslwABAgQIECBAoJUCAl+t1Dc3AQIECBAgQIAAAQIECBAgQKAYAgJfxaiTVRIgQIAAgcIKCHwVtnQWToAAAQIECBAg0AIBga8WoJuSAAECBAgQIECAAAECBAgQIFAwAYGvghXMcgkQIECAQNEEBL6KVjHrJUCAAAECBAgQaKWAwFcr9c1NgAABAgQIECBAgAABAgQIECiGgMBXMepklQQIECBAoLACAl+FLZ2FEyBAgAABAgQItEBA4KsF6KYkQIAAAQIECBAgQIAAAQIECBRMQOCrYAWzXAIECBAgUDQBga+iVcx6CRAgQIAAAQIEWikg8NVKfXMTIECAAAECBAgQIECAAAECBIohIPBVjDpZJQECBAgQKKyAwFdhS2fhBAgQIECAAAECLRAQ+GoBuikJECBAgAABAgQIECBAgAABAgUTEPgqWMEslwABAgQIFE1A4KtoFbNeAgQIECBAgACBVgoIfLVS39wECBAgQIAAAQIECBAgQIAAgWIICHwVo05WSYAAAQIECisg8FXY0lk4AQIECBAgQIBACwQEvlqAbkoCBAgQIECAAAECBAgQIECAQMEEBL4KVjDLJUCAAAECRRMQ+CpaxayXAAECBAgQIECglQICX63UNzcBAgQIECBAgAABAgQIECBAoBgCAl/FqJNVEiBAgACBwgoIfBW2dBZOgAABAgQIECDQAgGBrxagm5IAAQIECBAgQIAAAQIECBAgUDABga+CFcxyCRAgQIBA0QQEvopWMeslQIAAAQIECBBopYDAVyv1zU2AAAECBAgQIECAAAECBAgQKIaAwFcx6mSVBAgQIECgsAICX4UtnYUTIECAAAECBAi0QEDgqwXopiRAgAABAgQIECBAgAABAgQIFExA4KtgBbNcAgQIECBQNAGBr6JVzHoJECBAgAABAgRaKSDw1Up9cxMgQIAAAQIECBAgQIAAAQIEiiEg8FWMOlklAQIECBAorIDAV2FLZ+EECBAgQIAAAQItEBD4agG6KQkQIECAAAECBAgQIECAAAECBRMQ+CpYwSyXAAECBAgUTUDgq2gVs14CBAgQIECAAIFWCgh8tVLf3AQIECBAgAABAgQIECBAgACBYggIfBWjTlZJgAABAgQKKyDwVdjSWTgBAgQIECBAgEALBAS+WoBuSgIECBAgQIAAAQIECBAgQIBAwQQEvgpWMMslQIAAAQJFExD4KlrFrJcAAQIECBAgQKCVAgJfrdQ3NwECBAgQIECAAAECBAgQIECgGAICX8Wok1USIECAAIHCCgh8FbZ0Fk6AAAECBAgQINACAYGvFqCbkgABAgQIECBAgAABAgQIECBQMAGBr4IVzHIJECBAgEDRBAS+ilYx6yVAgAABAgQIEGilgMBXK/XNTYAAAQIECBAgQIAAAQIECBAohoDAVzHqZJUECBAgQKCwAgJfhS2dhRMgQIAAAQIECLRAQOCrBeimJECAAAECBAgQIECAAAECBAgUTEDgq2AFs1wCBAgQIFA0AYGvolXMegkQIECAAAECBFopIPDVSn1zEyBAgAABAgQIECBAgAABAgSKISDwVYw6WSUBAgQIECisgMBXYUtn4QQIECBAgAABAi0QEPhqAbopCRAgQIAAAQIECBAgQIAAAQIFExD4KljBLJcAAQIECBRNQOCraBWzXgIECBAgQIAAgVYKCHy1Ut/cBAgQIECAAAECBAgQIECAAIFiCAh8FaNOVkmAAAECBAorIPBV2NJZOAECBAgQIECAQAsEBL5agG5KAgQIECBAgAABAgQIECBAgEDBBAS+ClYwyyVAgAABAkUTEPgqWsWslwABAgQIECBAoJUCAl+t1Dc3AQIECBAgQIAAAQIECBAgQKAYAgJfxaiTVRIgQIAAgcIKCHwVtnQWToAAAQIECBAg0AIBga8WoJuSAAECBAgQIECAAAECBAgQIFAwAYGvghXMcgkQIECAQNEEBL6KVjHrJUCAAAECBAgQaKWAwFcr9c1NgAABAgQIECBAgAABAgQIECiGgMBXMepklQQIECBAoLACAl+FLZ2FEyBAgAABAgQItEBA4KsF6KYkQIAAAQIECBAgQIAAAQIECBRMQOCrYAWzXAIECBAgUDQBga+iVcx6CRAgQIAAAQIEWikg8NVKfXMTIECAAAECBAgQIECAAAECBIohIPBVjDpZJQECBAgQKKyAwFdhS2fhBAgQIECAAAECLRAQ+GoBuikJECBAgAABAgQIECBAgAABAgUTEPgqWMEslwABAgQIFE1A4KtoFbNeAgQIECBAgACBVgoIfLVS39wECBAgQIAAAQIECBAgQIAAgWIICHwVo05WSYAAAQIECisg8FXY0lk4AQIECBAgQIBACwQEvlqAbkoCBAgQIECAAAECBAgQIECAQMEEBL4KVjDLJUCAAAECRRMQ+CpaxayXAAECBAgQIECglQICX63UNzcBAgQIECBAgAABAgQIECBAoBgCAl/FqJNVEiBAgACBwgoIfBW2dBZOgAABAgQIECDQAgGBrxagm5IAAQIECBAgQIAAAQIECBAgUDABga+CFcxyCRAgQIBA0QQEvopWMeslQIAAAQIECBBopYDAVyv1zU2AAAECBAgQIECAAAECBAgQKIaAwFcx6mSVBAgQIECgsAICX4UtnYUTIECAAAECBAi0QEDgqwXopiRAgAABAgQIECBAgAABAgQIFExA4KtgBbNcAgQIECBQNAGBr6JVzHoJECBAgAABAgRaKSDw1Up9cxMgQIAAAQIECBAgQIAAAQIEiiEg8FWMOlklAQIECBAorIDAV2FLZ+EECBAgQIAAAQItEBD4agG6KQkQIECAAAECBAgQIECAAAECBRMQ+CpYwSyXAAECBAgUTUDgq2gVs14CBAgQIECAAIFWCgh8tVLf3AQIECBAgAABAgQIECBAgACBYggIfBWjTlZJgAABAgQKKyDwVdjSWTgBAgQIECBAgEALBAS+WoBuSgIECBAgQIAAAQIECBAgQIBAwQQEvgpWMMslQIAAAQJFExD4KlrFrJcAAQIECBAgQKCVAgJfrdQ3NwECBAgQIECAAAECBAgQIECgGAICX8Wok1USIECAAIHCCgh8FbZ0Fk6AAAECBAgQINACAYGvFqCbkgABAgQIECBAgAABAgQIECBQMAGBr4IVzHIJECBAgEDRBAS+ilYx6yVAgAABAgQIEGilgMBXK/XNTYAAAQIECBAgQIAAAQIECBAohoDAVzHqZJUECBAgQKCwAgJfhS2dhRMgQIAAAQIECLRAQOCrBeimJECAAAECBAgQIECAAAECBAgUTKBL4Ktga7dcAgQIECBAoJgC/g6rmHWzagIECBAgQIAAgRwE/MdyDsimIECAAAECBAgQIECAAAECBAgUXEDgq+AFtHwCBAgQIFBAAX+HVcCiWTIBAgQIECBAgEA+Av5jOR9nsxAgQIAAAQIECBAgQIAAAQIEiiwg8FXk6lk7AQIECBAopoC/wypm3ayaAAECBAgQIEAgBwH/sZwDsikIECBAgAABAgQIECBAgAABAgUXEPgqeAEtnwABAgQIFFDA32EVsGiWTIAAAQIECBAgkI+A/1jOx9ksBAgQIECAAAECBAgQIECAAAECBAgQIECAAAECBAgQIECAAAECBAgQaFpA4KtpQg8gQIAAAQIECBAgQIAAAQIECBAgQIAAAQIECBAgQIAAAQIECBAgQIBAPgICX/k4m4UAAQIECBAgQIAAAQIECBAgQIAAAQIECBAgQIAAAQIECBAgQIAAAQJNCwh8NU3oAQQIECBAgAABAgQIECBAgAABAgQIECBAgAABAgQIECBAgAABAgQIEMhHQOArH2ezECBAgAABAgQIECBAgAABAgQIECBAgAABAgQIECBAgAABAgQIECBAoGkBga+mCT2AAAECBAgQIECAAAECBAgQIECAAAECBAgQIECAAAECBAgQIECAAAEC+QgIfOXjbBYCBAgQIECAAAECBAgQIECAAAECBAgQIECAAAECBAgQIECAAAECBAg0LSDw1TShBxAgQIAAAQIECBAgQIAAAQIECBAgQIAAAQIECBAgQIAAAQIECBAgQCAfAYGvfJzNQoAAAQIECBAgQIAAAd6ZOqsAAAXXSURBVAIECBAgQIAAAQIECBAgQIAAAQIECBAgQIAAgaYFBL6aJvQAAgQIECBAgAABAgQIECBAgAABAgQIECBAgAABAgQIECBAgAABAgQI5CMg8JWPs1kIECBAgAABAgQIECBAgAABAgQIECBAgAABAgQIECBAgAABAgQIECDQtIDAV9OEHkCAAAECBAgQIECAAAECBAgQIECAAAECBAgQIECAAAECBAgQIECAAIF8BAS+8nE2CwECBAgQIECAAAECBAgQIECAAAECBAgQIECAAAECBAgQIECAAAECBJoWEPhqmtADCBAgQIAAAQIECBAgQIAAAQIECBAgQIAAAQIECBAgQIAAAQIECBAgkI+AwFc+zmYhQIAAAQIECBAgQIAAAQIECBAgQIAAAQIECBAgQIAAAQIECBAgQIBA0wICX00TegABAgQIECBAgAABAgQIECBAgAABAgQIECBAgAABAgQIECBAgAABAgTyERD4ysfZLAQIECBAgAABAgQIECBAgAABAgQIECBAgAABAgQIECBAgAABAgQIEGhaQOCraUIPIECAAAECBAgQIECAAAECBAgQIECAAAECBAgQIECAAAECBAgQIECAQD4CAl/5OJuFAAECBAgQIECAAAECBAgQIECAAAECBAgQIECAAAECBAgQIECAAAECTQsIfDVN6AEECBAgQIAAAQIECBAgQIAAAQIECBAgQIAAAQIECBAgQIAAAQIECBDIR0DgKx9nsxAgQIAAAQIECBAgQIAAAQIECBAgQIAAAQIECBAgQIAAAQIECBAgQKBpAYGvpgk9gAABAgQIECBAgAABAgQIEPh/7doxDQAAAMIw/64RQbKrBiDpPQIECBAgQIAAAQIECBAgQIAAAQIECBAg0AgIvhpnLwQIECBAgAABAgQIECBAgAABAgQIECBAgAABAgQIECBAgAABAgQIELgFBF83oQECBAgQIECAAAECBAgQIECAAAECBAgQIECAAAECBAgQIECAAAECBAg0AoKvxtkLAQIECBAgQIAAAQIECBAgQIAAAQIECBAgQIAAAQIECBAgQIAAAQIEbgHB101ogAABAgQIECBAgAABAgQIECBAgAABAgQIECBAgAABAgQIECBAgAABAo2A4Ktx9kKAAAECBAgQIECAAAECBAgQIECAAAECBAgQIECAAAECBAgQIECAAIFbQPB1ExogQIAAAQIECBAgQIAAAQIECBAgQIAAAQIECBAgQIAAAQIECBAgQIBAIyD4apy9ECBAgAABAgQIECBAgAABAgQIECBAgAABAgQIECBAgAABAgQIECBA4BYQfN2EBggQIECAAAECBAgQIECAAAECBAgQIECAAAECBAgQIECAAAECBAgQINAICL4aZy8ECBAgQIAAAQIECBAgQIAAAQIECBAgQIAAAQIECBAgQIAAAQIECBC4BQRfN6EBAgQIECBAgAABAgQIECBAgAABAgQIECBAgAABAgQIECBAgAABAgQINAKCr8bZCwECBAgQIECAAAECBAgQIECAAAECBAgQIECAAAECBAgQIECAAAECBG4BwddNaIAAAQIECBAgQIAAAQIECBAgQIAAAQIECBAgQIAAAQIECBAgQIAAAQKNgOCrcfZCgAABAgQIECBAgAABAgQIECBAgAABAgQIECBAgAABAgQIECBAgACBW0DwdRMaIECAAAECBAgQIECAAAECBAgQIECAAAECBAgQIECAAAECBAgQIECAQCMg+GqcvRAgQIAAAQIECBAgQIAAAQIECBAgQIAAAQIECBAgQIAAAQIECBAgQOAWEHzdhAYIECBAgAABAgQIECBAgAABAgQIECBAgAABAgQIECBAgAABAgQIECDQCAi+GmcvBAgQIECAAAECBAgQIECAAAECBAgQIECAAAECBAgQIECAAAECBAgQuAUEXzehAQIECBAgQIAAAQIECBAgQIAAAQIECBAgQIAAAQIECBAgQIAAAQIECDQCA7QgMtz96HYbAAAAAElFTkSuQmCC"/>
          <p:cNvSpPr>
            <a:spLocks noChangeAspect="1" noChangeArrowheads="1"/>
          </p:cNvSpPr>
          <p:nvPr/>
        </p:nvSpPr>
        <p:spPr bwMode="auto">
          <a:xfrm>
            <a:off x="155575" y="-1143000"/>
            <a:ext cx="57816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CXwAAAPsCAYAAAD83eblAAAAAXNSR0IArs4c6QAAGF90RVh0bXhmaWxlACUzQ214R3JhcGhNb2RlbCUyMGR4JTNEJTIyODc1JTIyJTIwZHklM0QlMjI0NTglMjIlMjBncmlkJTNEJTIyMSUyMiUyMGdyaWRTaXplJTNEJTIyMTAlMjIlMjBndWlkZXMlM0QlMjIxJTIyJTIwdG9vbHRpcHMlM0QlMjIxJTIyJTIwY29ubmVjdCUzRCUyMjElMjIlMjBhcnJvd3MlM0QlMjIxJTIyJTIwZm9sZCUzRCUyMjElMjIlMjBwYWdlJTNEJTIyMSUyMiUyMHBhZ2VTY2FsZSUzRCUyMjElMjIlMjBwYWdlV2lkdGglM0QlMjI4NTAlMjIlMjBwYWdlSGVpZ2h0JTNEJTIyMTEwMCUyMiUyMG1hdGglM0QlMjIwJTIyJTIwc2hhZG93JTNEJTIyMCUyMiUzRSUzQ3Jvb3QlM0UlM0NteENlbGwlMjBpZCUzRCUyMjAlMjIlMkYlM0UlM0NteENlbGwlMjBpZCUzRCUyMjElMjIlMjBwYXJlbnQlM0QlMjIwJTIyJTJGJTNFJTNDbXhDZWxsJTIwaWQlM0QlMjJfc1NJTGdZVlpQN1FvaHdyLTBNRi0yNyUyMiUyMHZhbHVlJTNEJTIyJTIyJTIwc3R5bGUlM0QlMjJzaGFwZSUzRG14Z3JhcGguY2lzY28uY29tcHV0ZXJzX2FuZF9wZXJpcGhlcmFscy5sYXB0b3AlM0Jza2V0Y2glM0QwJTNCaHRtbCUzRDElM0Jwb2ludGVyRXZlbnRzJTNEMSUzQmRhc2hlZCUzRDAlM0JmaWxsQ29sb3IlM0QlMjMwMzY4OTclM0JzdHJva2VDb2xvciUzRCUyM2ZmZmZmZiUzQnN0cm9rZVdpZHRoJTNEMiUzQnZlcnRpY2FsTGFiZWxQb3NpdGlvbiUzRGJvdHRvbSUzQnZlcnRpY2FsQWxpZ24lM0R0b3AlM0JhbGlnbiUzRGNlbnRlciUzQm91dGxpbmVDb25uZWN0JTNEMCUzQiUyMiUyMHZlcnRleCUzRCUyMjElMjIlMjBwYXJlbnQlM0QlMjIxJTIyJTNFJTNDbXhHZW9tZXRyeSUyMHglM0QlMjI2MDAlMjIlMjB5JTNEJTIyMjYwJTIyJTIwd2lkdGglM0QlMjI5MCUyMiUyMGhlaWdodCUzRCUyMjYxJTIyJTIwYXMlM0QlMjJnZW9tZXRyeSUyMiUyRiUzRSUzQyUyRm14Q2VsbCUzRSUzQ214Q2VsbCUyMGlkJTNEJTIyX3NTSUxnWVZaUDdRb2h3ci0wTUYtMjglMjIlMjB2YWx1ZSUzRCUyMiUyMiUyMHN0eWxlJTNEJTIyc2hhcGUlM0RteGdyYXBoLmNpc2NvLmNvbXB1dGVyc19hbmRfcGVyaXBoZXJhbHMubGFwdG9wJTNCc2tldGNoJTNEMCUzQmh0bWwlM0QxJTNCcG9pbnRlckV2ZW50cyUzRDElM0JkYXNoZWQlM0QwJTNCZmlsbENvbG9yJTNEJTIzMDM2ODk3JTNCc3Ryb2tlQ29sb3IlM0QlMjNmZmZmZmYlM0JzdHJva2VXaWR0aCUzRDIlM0J2ZXJ0aWNhbExhYmVsUG9zaXRpb24lM0Rib3R0b20lM0J2ZXJ0aWNhbEFsaWduJTNEdG9wJTNCYWxpZ24lM0RjZW50ZXIlM0JvdXRsaW5lQ29ubmVjdCUzRDAlM0IlMjIlMjB2ZXJ0ZXglM0QlMjIxJTIyJTIwcGFyZW50JTNEJTIyMSUyMiUzRSUzQ214R2VvbWV0cnklMjB4JTNEJTIyMTUwJTIyJTIweSUzRCUyMjI2MCUyMiUyMHdpZHRoJTNEJTIyOTAlMjIlMjBoZWlnaHQlM0QlMjI2MSUyMiUyMGFzJTNEJTIyZ2VvbWV0cnklMjIlMkYlM0UlM0MlMkZteENlbGwlM0UlM0NteENlbGwlMjBpZCUzRCUyMl9zU0lMZ1lWWlA3UW9od3ItME1GLTI5JTIyJTIwdmFsdWUlM0QlMjIlMjIlMjBzdHlsZSUzRCUyMnNoYXBlJTNEbXhncmFwaC5jaXNjby5jb21wdXRlcnNfYW5kX3BlcmlwaGVyYWxzLmxhcHRvcCUzQnNrZXRjaCUzRDAlM0JodG1sJTNEMSUzQnBvaW50ZXJFdmVudHMlM0QxJTNCZGFzaGVkJTNEMCUzQmZpbGxDb2xvciUzRCUyM0NDMDAwMCUzQnN0cm9rZUNvbG9yJTNEJTIzZmZmZmZmJTNCc3Ryb2tlV2lkdGglM0QyJTNCdmVydGljYWxMYWJlbFBvc2l0aW9uJTNEYm90dG9tJTNCdmVydGljYWxBbGlnbiUzRHRvcCUzQmFsaWduJTNEY2VudGVyJTNCb3V0bGluZUNvbm5lY3QlM0QwJTNCZ3JhZGllbnRDb2xvciUzRCUyMzk5OTk5OSUzQmdyYWRpZW50RGlyZWN0aW9uJTNEc291dGglM0IlMjIlMjB2ZXJ0ZXglM0QlMjIxJTIyJTIwcGFyZW50JTNEJTIyMSUyMiUzRSUzQ214R2VvbWV0cnklMjB4JTNEJTIyMzgwJTIyJTIweSUzRCUyMjI2MCUyMiUyMHdpZHRoJTNEJTIyOTAlMjIlMjBoZWlnaHQlM0QlMjI2MSUyMiUyMGFzJTNEJTIyZ2VvbWV0cnklMjIlMkYlM0UlM0MlMkZteENlbGwlM0UlM0NteENlbGwlMjBpZCUzRCUyMl9zU0lMZ1lWWlA3UW9od3ItME1GLTMwJTIyJTIwdmFsdWUlM0QlMjIlMjIlMjBzdHlsZSUzRCUyMmVuZEFycm93JTNEY2xhc3NpYyUzQmh0bWwlM0QxJTNCcm91bmRlZCUzRDAlM0JzdHJva2VXaWR0aCUzRDMlM0JzdGFydEFycm93JTNEY2xhc3NpYyUzQnN0YXJ0RmlsbCUzRDAlM0JlbmRGaWxsJTNEMSUzQiUyMiUyMGVkZ2UlM0QlMjIxJTIyJTIwcGFyZW50JTNEJTIyMSUyMiUyMHNvdXJjZSUzRCUyMl9zU0lMZ1lWWlA3UW9od3ItME1GLTI4JTIyJTIwdGFyZ2V0JTNEJTIyX3NTSUxnWVZaUDdRb2h3ci0wTUYtMjklMjIlM0UlM0NteEdlb21ldHJ5JTIwd2lkdGglM0QlMjI1MCUyMiUyMGhlaWdodCUzRCUyMjUwJTIyJTIwcmVsYXRpdmUlM0QlMjIxJTIyJTIwYXMlM0QlMjJnZW9tZXRyeSUyMiUzRSUzQ214UG9pbnQlMjB4JTNEJTIyMzMwJTIyJTIweSUzRCUyMjIxMCUyMiUyMGFzJTNEJTIyc291cmNlUG9pbnQlMjIlMkYlM0UlM0NteFBvaW50JTIweCUzRCUyMjM4MCUyMiUyMHklM0QlMjIxNjAlMjIlMjBhcyUzRCUyMnRhcmdldFBvaW50JTIyJTJGJTNFJTNDJTJGbXhHZW9tZXRyeSUzRSUzQyUyRm14Q2VsbCUzRSUzQ214Q2VsbCUyMGlkJTNEJTIyX3NTSUxnWVZaUDdRb2h3ci0wTUYtMzElMjIlMjB2YWx1ZSUzRCUyMiUyMiUyMHN0eWxlJTNEJTIyZW5kQXJyb3clM0RjbGFzc2ljJTNCaHRtbCUzRDElM0Jyb3VuZGVkJTNEMCUzQnN0cm9rZVdpZHRoJTNEMyUzQnN0YXJ0QXJyb3clM0RjbGFzc2ljJTNCc3RhcnRGaWxsJTNEMSUzQmVuZEZpbGwlM0QxJTNCJTIyJTIwZWRnZSUzRCUyMjElMjIlMjBwYXJlbnQlM0QlMjIxJTIyJTIwc291cmNlJTNEJTIyX3NTSUxnWVZaUDdRb2h3ci0wTUYtMjklMjIlMjB0YXJnZXQlM0QlMjJfc1NJTGdZVlpQN1FvaHdyLTBNRi0yNyUyMiUzRSUzQ214R2VvbWV0cnklMjB3aWR0aCUzRCUyMjUwJTIyJTIwaGVpZ2h0JTNEJTIyNTAlMjIlMjByZWxhdGl2ZSUzRCUyMjElMjIlMjBhcyUzRCUyMmdlb21ldHJ5JTIyJTNFJTNDbXhQb2ludCUyMHglM0QlMjI0MDAlMjIlMjB5JTNEJTIyNDAwJTIyJTIwYXMlM0QlMjJzb3VyY2VQb2ludCUyMiUyRiUzRSUzQ214UG9pbnQlMjB4JTNEJTIyNTQwJTIyJTIweSUzRCUyMjQwMCUyMiUyMGFzJTNEJTIydGFyZ2V0UG9pbnQlMjIlMkYlM0UlM0MlMkZteEdlb21ldHJ5JTNFJTNDJTJGbXhDZWxsJTNFJTNDbXhDZWxsJTIwaWQlM0QlMjJfc1NJTGdZVlpQN1FvaHdyLTBNRi0zMyUyMiUyMHZhbHVlJTNEJTIyQm9iJ3MlMjBNQUMlMjBhZGRyZXNzJTNBJTIwYmIlM0FiYiUzQWJiJTNBYmIlM0FiYiUzQWJiJTIyJTIwc3R5bGUlM0QlMjJ0ZXh0JTNCaHRtbCUzRDElM0JzdHJva2VDb2xvciUzRG5vbmUlM0JmaWxsQ29sb3IlM0Rub25lJTNCYWxpZ24lM0RjZW50ZXIlM0J2ZXJ0aWNhbEFsaWduJTNEbWlkZGxlJTNCd2hpdGVTcGFjZSUzRHdyYXAlM0Jyb3VuZGVkJTNEMCUzQmZvbnRTdHlsZSUzRDElMjIlMjB2ZXJ0ZXglM0QlMjIxJTIyJTIwcGFyZW50JTNEJTIyMSUyMiUzRSUzQ214R2VvbWV0cnklMjB4JTNEJTIyNTc3LjUlMjIlMjB5JTNEJTIyMzIxJTIyJTIwd2lkdGglM0QlMjIxMzUlMjIlMjBoZWlnaHQlM0QlMjI0MSUyMiUyMGFzJTNEJTIyZ2VvbWV0cnklMjIlMkYlM0UlM0MlMkZteENlbGwlM0UlM0NteENlbGwlMjBpZCUzRCUyMl9zU0lMZ1lWWlA3UW9od3ItME1GLTM0JTIyJTIwdmFsdWUlM0QlMjJBdHRhY2tlciUyMiUyMHN0eWxlJTNEJTIydGV4dCUzQmh0bWwlM0QxJTNCc3Ryb2tlQ29sb3IlM0Rub25lJTNCZmlsbENvbG9yJTNEbm9uZSUzQmFsaWduJTNEY2VudGVyJTNCdmVydGljYWxBbGlnbiUzRG1pZGRsZSUzQndoaXRlU3BhY2UlM0R3cmFwJTNCcm91bmRlZCUzRDAlM0Jmb250U3R5bGUlM0QxJTIyJTIwdmVydGV4JTNEJTIyMSUyMiUyMHBhcmVudCUzRCUyMjElMjIlM0UlM0NteEdlb21ldHJ5JTIweCUzRCUyMjM5NSUyMiUyMHklM0QlMjIzMjElMjIlMjB3aWR0aCUzRCUyMjYwJTIyJTIwaGVpZ2h0JTNEJTIyMzAlMjIlMjBhcyUzRCUyMmdlb21ldHJ5JTIyJTJGJTNFJTNDJTJGbXhDZWxsJTNFJTNDbXhDZWxsJTIwaWQlM0QlMjJfc1NJTGdZVlpQN1FvaHdyLTBNRi0zNSUyMiUyMHZhbHVlJTNEJTIyJTIyJTIwc3R5bGUlM0QlMjJzaGFwZSUzRGNhbGxvdXQlM0J3aGl0ZVNwYWNlJTNEd3JhcCUzQmh0bWwlM0QxJTNCcGVyaW1ldGVyJTNEY2FsbG91dFBlcmltZXRlciUzQmZsaXBIJTNEMSUzQiUyMiUyMHZlcnRleCUzRCUyMjElMjIlMjBwYXJlbnQlM0QlMjIxJTIyJTNFJTNDbXhHZW9tZXRyeSUyMHglM0QlMjIzMDUlMjIlMjB5JTNEJTIyMTgwJTIyJTIwd2lkdGglM0QlMjIxNTAlMjIlMjBoZWlnaHQlM0QlMjIxMDAlMjIlMjBhcyUzRCUyMmdlb21ldHJ5JTIyJTJGJTNFJTNDJTJGbXhDZWxsJTNFJTNDbXhDZWxsJTIwaWQlM0QlMjJfc1NJTGdZVlpQN1FvaHdyLTBNRi0zNiUyMiUyMHZhbHVlJTNEJTIySSdtJTIwQm9iJTIwKGJiJTNBYmIlM0FiYiUzQWJiJTNBYmIlM0FiYiUzQWJiJTNBKS4lMjBTZW5kJTIwZGF0YSUyMHRvJTIwbWUlMjIlMjBzdHlsZSUzRCUyMnRleHQlM0JodG1sJTNEMSUzQnN0cm9rZUNvbG9yJTNEbm9uZSUzQmZpbGxDb2xvciUzRG5vbmUlM0JhbGlnbiUzRGNlbnRlciUzQnZlcnRpY2FsQWxpZ24lM0RtaWRkbGUlM0J3aGl0ZVNwYWNlJTNEd3JhcCUzQnJvdW5kZWQlM0QwJTNCZm9udFN0eWxlJTNEMSUzQmZsaXBIJTNEMSUzQiUyMiUyMHZlcnRleCUzRCUyMjElMjIlMjBwYXJlbnQlM0QlMjIxJTIyJTNFJTNDbXhHZW9tZXRyeSUyMHglM0QlMjIzMzIuNSUyMiUyMHklM0QlMjIyMDAlMjIlMjB3aWR0aCUzRCUyMjk1JTIyJTIwaGVpZ2h0JTNEJTIyMzAlMjIlMjBhcyUzRCUyMmdlb21ldHJ5JTIyJTJGJTNFJTNDJTJGbXhDZWxsJTNFJTNDbXhDZWxsJTIwaWQlM0QlMjJfc1NJTGdZVlpQN1FvaHdyLTBNRi0zNyUyMiUyMHZhbHVlJTNEJTIyJTIyJTIwc3R5bGUlM0QlMjJzaGFwZSUzRGNhbGxvdXQlM0J3aGl0ZVNwYWNlJTNEd3JhcCUzQmh0bWwlM0QxJTNCcGVyaW1ldGVyJTNEY2FsbG91dFBlcmltZXRlciUzQmZsaXBIJTNEMCUzQmZsaXBWJTNEMSUzQiUyMiUyMHZlcnRleCUzRCUyMjElMjIlMjBwYXJlbnQlM0QlMjIxJTIyJTNFJTNDbXhHZW9tZXRyeSUyMHglM0QlMjI0MTAlMjIlMjB5JTNEJTIyMzIxJTIyJTIwd2lkdGglM0QlMjIxMzUlMjIlMjBoZWlnaHQlM0QlMjI4OSUyMiUyMGFzJTNEJTIyZ2VvbWV0cnklMjIlMkYlM0UlM0MlMkZteENlbGwlM0UlM0NteENlbGwlMjBpZCUzRCUyMl9zU0lMZ1lWWlA3UW9od3ItME1GLTM4JTIyJTIwdmFsdWUlM0QlMjJJJ20lMjBBbGljZSUyMChhYSUzQWFhJTNBYWElM0FhYSUzQWFhJTNBYWEpLiUyMFNlbmQlMjBkYXRhJTIwdG8lMjBtZSUyMiUyMHN0eWxlJTNEJTIydGV4dCUzQmh0bWwlM0QxJTNCc3Ryb2tlQ29sb3IlM0Rub25lJTNCZmlsbENvbG9yJTNEbm9uZSUzQmFsaWduJTNEY2VudGVyJTNCdmVydGljYWxBbGlnbiUzRG1pZGRsZSUzQndoaXRlU3BhY2UlM0R3cmFwJTNCcm91bmRlZCUzRDAlM0Jmb250U3R5bGUlM0QxJTNCZmxpcEglM0QwJTNCZmxpcFYlM0QxJTNCJTIyJTIwdmVydGV4JTNEJTIyMSUyMiUyMHBhcmVudCUzRCUyMjElMjIlM0UlM0NteEdlb21ldHJ5JTIweCUzRCUyMjQzMCUyMiUyMHklM0QlMjIzNjIlMjIlMjB3aWR0aCUzRCUyMjk1JTIyJTIwaGVpZ2h0JTNEJTIyMzAlMjIlMjBhcyUzRCUyMmdlb21ldHJ5JTIyJTJGJTNFJTNDJTJGbXhDZWxsJTNFJTNDbXhDZWxsJTIwaWQlM0QlMjJfc1NJTGdZVlpQN1FvaHdyLTBNRi0zOSUyMiUyMHZhbHVlJTNEJTIyQWxpY2UncyUyME1BQyUyMGFkZHJlc3MlM0ElMjBhYSUzQWFhJTNBYWElM0FhYSUzQWFhJTNBYWElMjIlMjBzdHlsZSUzRCUyMnRleHQlM0JodG1sJTNEMSUzQnN0cm9rZUNvbG9yJTNEbm9uZSUzQmZpbGxDb2xvciUzRG5vbmUlM0JhbGlnbiUzRGNlbnRlciUzQnZlcnRpY2FsQWxpZ24lM0RtaWRkbGUlM0J3aGl0ZVNwYWNlJTNEd3JhcCUzQnJvdW5kZWQlM0QwJTNCZm9udFN0eWxlJTNEMSUyMiUyMHZlcnRleCUzRCUyMjElMjIlMjBwYXJlbnQlM0QlMjIxJTIyJTNFJTNDbXhHZW9tZXRyeSUyMHglM0QlMjIxMjcuNSUyMiUyMHklM0QlMjIzMjElMjIlMjB3aWR0aCUzRCUyMjEzNSUyMiUyMGhlaWdodCUzRCUyMjQxJTIyJTIwYXMlM0QlMjJnZW9tZXRyeSUyMiUyRiUzRSUzQyUyRm14Q2VsbCUzRSUzQyUyRnJvb3QlM0UlM0MlMkZteEdyYXBoTW9kZWwlM0VgPlsWAAAgAElEQVR4XuzdCbAdZZk/4HcgwyIGDExQsP4Gq2QCWhIplSVRIrIEHVnCHgLBkUgwIIIohiUgkc1QMSyyCYwSQgAJm4CaiGNwQE0wIswgMjiFmVFQ0KCmEKGA/Os7zM3k3rPf0+d298nTVamZ4XZ//fbzfn1PJudX3/d34SBAgAABAgQIECBAgAABAgQIECBAgAABAgQIECBAgAABAgQIECBAgACBUgj8XSmqVCQBAgQIECBAgAABAgQIECBAgAABAgQIECBAgAABAgQIECBAgAABAgQIhMCXS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oNgCq4tdnuoIECBAgAABAqUX8G+kpW+hByBAgAABAgQIECBAgAABAuuWgH/MWLf67WkJECBAgAABAgTKJyDwVb6eqZgAAQIECBAol4B/Iy1Xv1RLgAABAgQIECBAgAABAgTWeQH/mLHOTwEABAgQIECAAAECBRcQ+Cp4g5RHgAABAgQIlF7Av5GWvoUegAABAgQIECBAgAABAgQIrFsC/jFj3eq3pyVAgAABAgQIECifgMBX+XqmYgIECBAgQKBcAv6NtFz9Ui0BAgQIECBAgAABAgQIEFjnBfxjxjo/BQAQIECAAAECBAgUXKBf4Gv1avmvgvdLeQQIECBAgEDBBf7u76r+SdS/kRa8Z8ojQIAAAQIECBAgQIAAAQIE+gv4xwwzggABAgQIECBAgECxBQS+it0f1REgQIAAAQIlExD4KlnDlEuAAAECBAgQIECAAAECBAhUCQh8mRQECBAgQIAAAQIEii0g8FXs/qiOAAECBAgQKJmAwFfJGqZcAgQIECBAgAABAgQIECBAoEpA4MukIECAAAECBAgQIFBsAYGvYvdHdQQIECBAgEDJBAS+StYw5RIgQIAAAQIECBAgQIAAAQJVAgJfJgUBAgQIECBAgACBYgsIfBW7P6ojQIAAAQIESiYg8FWyhimXAAECBAgQIECAAAECBAgQqBIQ+DIpCBAgQIAAAQIECBRbQOCr2P1RHQECBAgQIFAyAYGvkjVMuQQIECBAgAABAgQIECBAgECVgMCXSUGAAAECBAgQIECg2AICX8Xuj+oIECBAgACBkgkIfJWsYcolQIAAAQIECBAgQIAAAQIEqgQEvkwKAgQIECBAgAABAsUWEPgqdn9UR4AAAQIECJRMQOCrZA1TLgECBAgQIECAAAECBAgQIFAlIPBlUhAgQIAAAQIECBAotoDAV7H7ozoCBAgQIECgZAICXyVrmHIJECBAgAABAgQIECBAgACBKgGBL5OCAAECBAgQIECAQLEFBL6K3R/VESBAgAABAiUTEPgqWcOUS4AAAQIECBAgQIAAAQIECFQJCHyZFAQIECBAgAABAgSKLSDwVez+qI4AAQIECBAomYDAV8kaplwCBAgQIECAAAECBAgQIECgSkDgy6QgQIAAAQIECBAgUGwBga9i90d1BAgQIECAQMkEBL5K1jDlEiBAgAABAgQIECBAgAABAlUCAl8mBQECBAgQIECAAIFiCwh8Fbs/qiNAgAABAgRKJiDwVbKGKZcAAQIECBAgQIAAAQIECBCoEhD4MikIECBAgAABAgQIFFtA4KvY/VEdAQIECBAgUDIBga+SNUy5BAgQIECAAAECBAgQIECAQJWAwJdJQYAAAQIECBAgQKDYAgJfxe6P6ggQIECAAIGSCQh8laxhyiVAgAABAgQIECBAgAABAgSqBAS+TAoCBAgQIECAAAECxRYQ+Cp2f1RHgAABAgQIlExA4KtkDVMuAQIECBAgQIAAAQIECBAgUCUg8GVSECBAgAABAgQIECi2gMBXsfujOgIECBAgQKBkAgJfJWuYcgkQIECAAAECBAgQIECAAIEqAYEvk4IAAQIECBAgQIBAsQUEvordH9URIECAAAECJRMQ+CpZw5RLgAABAgQIECBAgAABAgQIVAkIfJkUBAgQIECAAAECBIotIPBV7P6ojgABAgQIECiZgMBXyRqmXAIECBAgQIAAAQIECBAgQKBKQODLpCBAgAABAgQIECBQbAGBr2L3R3UECBAgQIBAyQQEvkrWMOUSIECAAAECBAgQIECAAAECVQICXyYFAQIECBAgQIAAgWILCHwVuz+qI0CAAAECBEomIPBVsoYplwABAgQIECBAgAABAgQIEKgSEPgyKQgQIECAAAECBAgUW0Dgq9j9UR0BAgQIECBQMgGBr5I1TLkECBAgQIAAAQIECBAgQIBAlYDAl0lBgAABAgQIECBAoNgCAl/F7o/qCBAgQIAAgZIJCHyVrGHKJUCAAAECBAgQIECAAAECBKoEBL5MCgIECBAgQIAAAQLFFhD4KnZ/VEeAAAECBAiUTEDgq2QNUy4BAgQIECBAgAABAgQIECBQJSDwZVIQIECAAAECBAgQKLaAwFex+6M6AgQIECBAoGQCAl8la5hyCRAgQIAAAQIECBAgQIAAgSoBgS+TggABAgQIECBAgECxBQS+it0f1REgQIAAAQIlExD4KlnDlEuAAAECBAgQIECAAAECBAhUCQh8mRQECBAgQIAAAQIEii0g8FXs/qiOAAECBAgQKJmAwFfJGqZcAgQIECBAgAABAgQIECBAoEpA4MukIECAAAECBAgQIFBsAYGvYvdHdQQIECBAgEDJBAS+StYw5RIgQIAAAQIECBAgQIAAAQJVAgJfJgUBAgQIECBAgACBYgsIfBW7P6ojQIAAAQIESiYg8FWyhimXAAECBAgQIECAAAECBAgQqBIQ+DIpCBAgQIAAAQIECBRbQOCr2P1RHQECBAgQIFAyAYGvkjVMuQQIECBAgAABAgQIECBAgECVgMCXSUGAAAECBAgQIECg2AICX8Xuj+oIECBAgACBkgkIfJWsYcolQIAAAQIECBAgQIAAAQIEqgQEvkwKAgQIECBAgAABAsUWEPgqdn9UR4AAAQIECJRMQOCrZA1TLgECBAgQIECAAAECBAgQIFAlIPBlUhAgQIAAAQIECBAotoDAV7H7ozoCBAgQIECgZAICXyVrmHIJECBAgAABAgQIECBAgACBKgGBL5OCAAECBAgQIECAQLEFBL6K3R/VESBAgAABAiUTEPgqWcOUS4AAAQIECBAgQIAAAQIECFQJCHyZFAQIECBAgAABAgSKLSDwVez+qI4AAQIECBAomYDAV8kaplwCBAgQIECAAAECBAgQIECgSkDgy6QgQIAAAQIECBAgUGwBga9i90d1BAgQIECAQMkEBL5K1jDlEiBAgAABAgQIECBAgAABAlUCAl8mBQECBAgQIECAAIFiCwh8Fbs/qiNAgAABAgRKJiDwVbKGKZcAAQIECBAgQIAAAQIECBCoEhD4MikIECBAgAABAgQIFFtA4KvY/VEdAQIECBAgUDIBga+SNUy5BAgQIECAAAECBAgQIECAQJWAwJdJQYAAAQIECBAgQKDYAgJfxe6P6ggQIECAAIGSCQh8laxhyiVAgAABAgQIECBAgAABAgSqBAS+TAoCBAgQIECAAAECxRYQ+Cp2f1RHgAABAgQIlExA4KtkDVMuAQIECBAgQIAAAQIECBAgUCUg8GVSECBAgAABAgQIECi2gMBXsfujOgIECBAgQKBkAgJfJWuYcgkQIECAAAECBAgQIECAAIEqAYEvk4IAAQIECBAgQIBAsQUEvordH9URIECAAAECJRMQ+CpZw5RLgAABAgQIECBAgAABAgQIVAkIfJkUBAgQIECAAAECBIotIPBV7P6ojgABAgQIECiZgMBXyRqmXAIECBAgQIAAAQIECBAgQKBKQODLpCBAgAABAgQIECBQbAGBr2L3R3UECBAgQIBAyQQEvkrWMOUSIECAAAECBAgQIECAAAECVQICXyYFAQIECBAgQIAAgWILCHwVuz+qI0CAAAECBEomIPBVsoYplwABAgQIECBAgAABAgQIEKgSEPgyKQgQIECAAAECBAgUW0Dgq9j9UR0BAgQIECBQMgGBr5I1TLkECBAgQIAAAQIECBAgQIBAlYDAl0lBgAABAgQIECBAoNgCAl/F7o/qCBAgQIAAgZIJCHyVrGHKJUCAAAECBAgQIECAAAECBKoEBL5MCgIECBAgQIAAAQLFFhD4KnZ/VEeAAAECBAiUTEDgq2QNUy4BAgQIECBAgAABAgQIECBQJSDwZVIQIECAAAECBAgQKLaAwFex+6M6AgQIECBAoGQCAl8la5hyCRAgQIAAAQIECBAgQIAAgSoBgS+TggABAgQIECBAgECxBQS+it0f1REgQIAAAQIlExD4KlnDlEuAAAECBAgQIECAAAECBAhUCQh8mRQECBAgQIAAAQIEii0g8FXs/qiOAAECBAgQKJmAwFfJGqZcAgQIECBAgAABAgQIECBAoEpA4MukIECAAAECBAgQIFBsAYGvYvdHdQQIECBAgEDJBAS+StYw5RIgQIAAAQIECBAgQIAAAQJVAgJfJgUBAgQIECBAgACBYgsIfBW7P6ojQIAAAQIESiYg8FWyhimXAAECBAgQIECAAAECBAgQqBIQ+DIpCBAgQIAAAQIECBRbQOCr2P1RHQECBAgQIFAyAYGvkjVMuQQIECBAgAABAgQIECBAgECVgMCXSUGAAAECBAgQIECg2AICX8Xuj+oIECBAgACBkgkIfJWsYcolQIAAAQIECBAgQIAAAQIEqgQEvkwKAgQIECBAgAABAsUWEPgqdn9UR4AAAQIECJRMQOCrZA1TLgECBAgQIECAAAECBAgQIFAlIPBlUhAgQIAAAQIECBAotoDAV7H7ozoCBAgQIECgZAICXyVrmHIJECBAgAABAgQIECBAgACBKgGBL5OCAAECBAgQIECAQLEFBL6K3R/VESBAgAABAiUTEPgqWcOUS4AAAQIECBAgQIAAAQIECFQJCHyZFAQIECBAgAABAgSKLSDwVez+qI4AAQIECBAomYDAV8kaplwCBAgQIECAAAECBAgQIECgSkDgy6QgQIAAAQIECBAgUGwBga9i90d1BAgQIECAQMkEBL5K1jDlEiBAgAABAgQIECBAgAABAlUCAl8mBQECBAgQIECAAIFiCwh8Fbs/qiNAgAABAgRKJiDwVbKGKZcAAQIECBAgQIAAAQIECBCoEhD4MikIECBAgAABAgQIFFtA4KvY/VFdDwh86UtfirPOOqvmkzzwwAMxbty4fj+78cYb48gjj6x5/qxZs2LmzJk9oNLeIzQybHWkUaNGxbbbbhv/8A//EGPHjo099tgj/vEf/zGGDRvW6hC5nPfEE0/EYYcdFo888kjV/efPnx+TJ0/OpS43JUCgvoDAl9lBgAABAgQIECBAgAABAgQIlF1A4KvsHVQ/AQIECBAgQIBArwsIfPV6hz1f7gICX523IIvAV60qPvjBD8YXv/jF2H333aNGQKPzwjMYQeArA0RDEBhiAYGvIQZ3OwIECBAgQIAAAQIECBAgQCBzAYGvzEkNSIAAAQIECBAgQCBTAYGvTDkNRqBaQOCr81nRrcBXqmz48OFx/vnnx3HHHVfI1b4EvjqfP0YgMNQCAl9DLe5+BAgQIECAAAECBAgQIECAQNYCAl9ZixqPAAECBAgQIECAQLYCAl/ZehqNQJWAwFfnk6Kbga9UXQp9XXXVVTFp0qTCrfQl8NX5/DECgaEWEPgaanH3I0CAAAECBAgQIECAAAECBLIWEPjKWtR4BAgQIECAAAECBLIVEPjK1tNoBKoEBL46nxTdDnylCrfffvu4+eabY4cddui84AxHEPjKENNQBIZIQOBriKDdhgABAgQIECBAgAABAgQIEOiagMBX12gNTIAAAQIECBAgQCATAYGvTBgNQqC+gMBX57NjKAJfqcoTTzwxZs+eHRtuuGHnRWc0gsBXRpCGITCEAgJfQ4jtVgQIECBAgAABAgQIECBAgEBXBAS+usJqUAIECBAgQIAAAQKZCQh8ZUZpIAK1BdoNfP3kJz+JvffeO1atWlU1YNp2cNq0aescdbuGA4Fee+21eP7552PZsmVxySWXxKJFi2oajh07NhYsWBCjRo0qjLHAV2FaoRACLQsIfLVM5UQCBAgQIECAAAECBAgQIECgoAICXwVtjLIIECBAgAABAgQI/K+AwJepQKDLAu2GlX71q1/F4YcfHsuXL6+qbPHixbHXXnt1ueLiDd+uYaMn+P3vf18Jzd111101T3vggQdi3LhxhUEQ+CpMKxRCoGUBga+WqZxIgAABAgQIECBAgAABAgQIFFRA4KugjVEWAQIECBAgQIAAgf8VEPgyFQh0WaDdsNKf//znmDp1aixcuLBfZdtuu23lv+2www6Dqvgvf/lLfPvb347bb789vv/978fKlSsrK1ntvPPOMXHixNh3331jk002qRp79erV8ctf/rKy8tV9990XaQWydOy4447xwQ9+MA499NDKGMOGDRtUXa1c1K5hszGTwUEHHVTztPnz58fkyZObDdHv58noN7/5TcV3yZIl8fDDD0cKaqUjGb/rXe+K8ePHV4xHjx4d6623Xsvjtxr4eumll+KHP/xhpU8//vGPK/cfPnx4vOc976nc+7DDDot3vvOdbd275SKdSIBAPwGBLxOCAAECBAgQIECAAAECBAgQKLuAwFfZO6h+AgQIECBAgACBXhcQ+Or1Dnu+3AXaDSu9+uqrMXPmzLjgggv61f6hD30obrzxxth66637/ff034488siq55w1a1ZlnLSdYQo4nXnmmWtCSLVQxowZE3PmzIkPf/jD0RdW+N3vfhdnnHFG/Mu//EtDx4997GNx0UUXxXbbbdcV73YNmxXx6KOPxsEHHxxPPvlk1ak333xzJRzVypGCXincde6558Ydd9zRyiWVkNxZZ51VcW4l+NUs8HXEEUdUAl4nnXRSPPTQQw1rmDJlSpxzzjmxzTbbtFSrkwgQGJyAwNfg3FxFgAABAgQIECBAgAABAgQIFEdA4Ks4vVAJAQIECBAgQIAAgVoCAl/mBYEuCwwmrDRv3rw4+uij+1V21FFHxeWXX15ZtWnto1Hg69RTT41LLrmkEkhatWpV0ydNq1FdffXVMWHChPjZz34WJ554Yjz44INNr0snpFW+vv71r8f222/f0vntnDQYw0bjp+0y02pbzzzzTL/Tkm3aNnOXXXZpWt6LL75YCcjNnj27JduBA06fPj3Sc22++eYN79Uo8JXmyfrrrx+f/vSnKyu2tXKkYN+VV14Zu+66ayunO4cAgUEICHwNAs0lBAgQIECAAAECBAgQIECAQKEEBL4K1Q7FECBAgAABAgQIEKgSEPgyKQh0WWAwYaW0beLee+/dL0h02mmnVQJCKeCz9lEv8JVW9HrjG98YM2bMaOsJU3DrC1/4Qnz5y1+OpUuXtnVtWkHqsssui0033bSt65qdPBjDRmNed911lW0zBx71VlEbeF4KzyWjFJzq5Nh///0rAbs3v/nNdYdpFPhKwbTHHnus7cBZ2lbya1/7Wuy2226dlO9aAgTqCAh8mRoECBAgQIAAAQIECBAgQIBA2QUEvsreQfUTIECAAAECBAj0uoDAV6932PPlLpB1WGngA9ULfG255ZaRVqFqZWWvrJDSCllpa8M99tgjqyEr42Rp+Pjjj8c///M/1wyznX/++ZFWRRsYqlv7YV566aXKNpdpda8sjsmTJ1dCciNGjKg5XKPAVyf3byVs1sn4riWwLgsIfK3L3ffsBAgQIECAAAECBAgQIECgNwQEvnqjj56CAAECBAgQIECgdwUEvnq3t56sIAJZhpVqPVK9wNfa537sYx+Ls846K3bcccdKmOmpp56KtALYTTfd1FRp7WvXW2+9ylaPKfCUtj6sddRbiazpjRqc0Knhyy+/HM8++2wsWrQoLrrookghqoHHuHHjYv78+bHNNts0LPXmm2+OY489tmaQLgXepk2bFp/61Kcq46TQR9pqMV2TQl217ptuduGFF8Ypp5wSw4YNq7p3K4GvdN/Uk7QNaFotbPXq1fHrX/+6sgJZWkGsXugvrfKVVjqrEU7ppF2uJbDOCwh8rfNTAAABAgQIECBAgAABAgQIECi9gMBX6VvoAQgQIECAAAECBHpcQOCrxxvs8fIX6DSs1OwJmgW+pk+fHrNnz45NNtmk31Ap9DVp0qSG2zbWu/bRRx+Nww8/PNJqWQOPgw8+OK699trYbLPNmpXe8s8bGbY8SIMTR40aFddff32MHz++4XDPPPNMpG0r77vvvqrz0hgpYLXPPvvUDFD9x3/8RyVcVWubzHTtwoUL433ve1/VuM0CX43u+8orr1Se6+STT64Z+tpzzz1j3rx5sdVWW2XBaAwCBP5XQODLVCBAgAABAgQIECBAgAABAgTKLiDwVfYOqp8AAQIECBAgQKDXBQS+er3Dni93gTwDX2PGjIlbbrklRo8eXeWQVr2aMWNGzJ07t6ZRo2v/+te/xmc+85lKsGvgMWHChEghtC222CIz+24GvtJzXn755TF27NimK101CtfdcMMNkbZnbLRa1v33319ZhWvFihVVNmkryfScG2ywQb+fNQt8XXzxxXHiiSfWvW+zLSjTSm177bVXZr0yEAECUet99G+kJgYBAgQIECBAgAABAgQIECBQKgH/mFGqdimWAAECBAgQIEBgHcz7xDQAACAASURBVBQQ+FoHm+6Rh1Ygz8BXWtkpbRc4METUJ3DBBRfE6aefXhOk0bVpy8Bzzjmn8mfg0SgoNlj5bgW+9t9//8oWj9tuu23T0l544YU44YQT4hvf+EbVuRMnTozrrrsuRowY0XCctOLW2WefHeeff37VeTvvvHNli823v/3t/X7WKPBV75qBgy9btiwOOOCASCuUDTxSLWkbTgcBAtkJWOErO0sjESBAgAABAgQIECBAgAABAvkICHzl4+6uBAgQIECAAAECBFoVEPhqVcp5BAYpkGfgK23nl7YgrHc0WrGq2bX1wmJlCnwll8033zyOO+64OOmkk2LkyJF1rRoFr6666qqYNm1aSzPkwQcfjI985CM1t1i86667Yr/99us3TqP7Ngv09Q30hz/8IY466qj47ne/W1Vjqjut8rbxxhu3VL+TCBBoLiDw1dzIGQQIECBAgAABAgQIECBAgECxBQS+it0f1REgQIAAAQIECBAQ+DIHCHRZIM/AV7Pt+hoFvtL2g7vttltdnXrXli3w1feAqe4rr7wydt1115rP/K1vfSvSimADj+HDh0dy3mWXXVqaSU8//XRl68clS5ZUnV9rta0sgmaNtu/sxhacLUE4iUAPCwh89XBzPRoBAgQIECBAgAABAgQIEFhHBAS+1pFGe0wCBAgQIECAAIHSCgh8lbZ1Ci+LQJ6BrwceeCDGjRtXl6pR4Guw15Y18JWQRo0aFWlls/Hjx1eZXX311ZWVwAYe7T7vqlWr4vjjj48bbrihaqzp06fHnDlzYqONNlrzs0aBr/nz51fCY60c9ebh2LFjY8GCBZVndxAgkI2AwFc2jkYhQIAAAQIECBAgQIAAAQIE8hMQ+MrP3p0JECBAgAABAgQItCIg8NWKknMIdCBQxsDXu9/97vjmN78Z2223Xd0nL8oKX82CaekBXnzxxfjrX/8a//Vf/1UJN6Ww1cqVK2s+28SJEyOFuwZu71ivj+2ukJVqSVsxpnsMPGptr9go8NVsFba1x583b14cffTRVfdsN7DWwavgUgLrjIDA1zrTag9KgAABAgQIECBAgAABAgR6VkDgq2db68EIECBAgAABAgR6REDgq0ca6TGKK1DGwFcrIaAyBb4Gzo7ly5dXVtlaunRpzYlz2223xYEHHtjvZ0UMfLUSdut7iKHsV3HfRpURGBoBga+hcXYXAgQIECBAgAABAgQIECBAoHsCAl/dszUyAQIECBAgQIAAgSwEBL6yUDQGgQYCAl+dT49uGDbazrLWSltFDHy1s6WjwFfn89AIBFoVEPhqVcp5BAgQIECAAAECBAgQIECAQFEFBL6K2hl1ESBAgAABAgQIEHhdQODLTCDQZYFuhJXWLrlRcKnZClCdhIA6ubZd8m4Y/vKXv4xDDz00/v3f/72qnD333LOy9ePa2zpmtSXiqlWrKquLpW0lBx7Tp0+POXPmxEYbbbTmR422dGwn8JVVYK3d3jmfwLooIPC1LnbdMxMgQIAAAQIECBAgQIAAgd4SEPjqrX56GgIECBAgQIAAgd4TEPjqvZ56ooIJdCOstPYjCnw9EOPGjWu763/84x9j8uTJsWjRoqpra21p+b3vfS/23nvvqnOHDx8eixcvjl122aWlGp5++unKfZcsWVJ1/vnnnx+nnXZav//eKPB19tlnR/pTI1zSb4xXX301Zs6cGRdccEHVPQ8++OC49tprY7PNNmupficRINBcQOCruZEzCBAgQIAAAQIECBAgQIAAgWILCHwVuz+qI0CAAAECBAgQICDwZQ4Q6LKAwFfnwN0w/NWvfhWHH354LF++vKrAWoGvRx99NFI46sknn6w6/6qrroq0DWQrx4MPPhgf+chHIq30NfBIwbG99tqr339uFPg66qij4vLLL48UOmt0/PnPf46pU6fGwoULq047+eST48ILL4wNNtiglfKdQ4BACwICXy0gOYUAAQIECBAgQIAAAQIECBAotIDAV6HbozgCBAgQIECAAAECtnQ0Bwh0W6AbYaW1a7bC1+BW+PrOd74TH/3oR2u2f8KECZFct9hiizU/bxSamjhxYlx33XUxYsSIhtPplVdeqazIlVbyGniMHTu2so3kqFGj+v2oUeBrq622ijvvvDN22mmnhvddtmxZHHDAAfHMM89UnddOWK3b74rxCfSKgMBXr3TScxAgQIAAAQIECBAgQIAAgXVXQOBr3e29JydAgAABAgQIECiHgBW+ytEnVZZYQOCr8+ZlbbhixYo4/vjj4957761Z3PTp02POnDmx0UYb9fv53Llz47Of/WzNa2644YbKVo2Ntle8//774+ijj450/4FH2nIxhcHWX3/9fj9qFPhKJ6ZaZ8+eHZtssknNuhqFzFJg7O677473vve9nTfJCAQIrBEQ+DIZCBAgQIAAAQIECBAgQIAAgbILCHyVvYPqJ0CAAAECBAgQ6HUBga9e77Dny10g67DSwAeywldrK3y9/PLL8eyzz8aiRYvioosuihSkqnfMnz+/Et4aeDQKX6WVua688srYZ599aoa+/uM//qOyreLSpUurxt1+++3j5ptvjh122KGte/adnLZkPOWUU2LYsGH9rn/ttdcqq4alUFitLSQ//vGPx1e/+tW6YbHcXx4FECipgMBXSRunbAIECBAgQIAAAQIECBAgQGCNgMCXyUCAAAECBAgQIECg2AICX8Xuj+p6QEDgq/MmNjLsfPT+I+y+++6RVut661vfWjX06tWr49JLL42TTjqp5m2HDx8e06ZNi0996lOxzTbbVIJfK1eurIS5Lrvssrohs4svvjhOPPHEmkGxZit89RUyZcqU+NznPhcpPJZWCXv66acr97ziiitqhr1SrQsXLoy99947a0LjEVjnBQS+1vkpAIAAAQIECBAgQIAAAQIECJReQOCr9C30AAQIECBAgAABAj0uIPDV4w32ePkLCHx13oOhDHw125rxhRdeiFNPPbUSpMriaLYlY6uBr3ZrOeGEEypbQW688cbtXup8AgSaCAh8mSIECBAgQIAAAQIECBAgQIBA2QUEvsreQfUTIECAAAECBAj0uoDAV6932PPlLiDw1XkLhirw1Sx81fckv//97+PTn/503HrrrR093FFHHRVz5syJkSNH1h2nXuArbSH5pje9KR555JG2a9h///3j6quvjje/+c1tX+sCAgSaCwh8NTdyBgECBAgQIECAAAECBAgQIFBsAYGvYvdHdQQIECBAgAABAgQEvswBAl0WEPjqHHgoAl8pwHXeeedF2uqwlWPVqlVx4YUXVrZNTP97O0e6R7rfjBkzmt6vXuBrwoQJlXrPPvvsuPfee1u+fdrC8atf/Wpsu+22LV/jRAIE2hMQ+GrPy9kECBAgQIAAAQIECBAgQIBA8QQEvorXExURIECAAAECBAgQWFtA4Mt8INBlAYGvzoG7Gfh697vfHaeddloceOCBseGGG7ZV7OrVq+PRRx+NL3/5y3HTTTe1dG0Kan3hC1+I8ePHx3rrrdf0mkaBrxtvvDFSsCRtzZi2mGwUPEshs7SCWdqOcvPNN296XycQIDB4AYGvwdu5kgABAgQIECBAgAABAgQIECiGgMBXMfqgCgIECBAgQIAAAQL1BAS+zA0CXRYQ+OocOIvAVwo5jRkzJv7+7/++Enh63/veF7vttlvsuOOOMWzYsI6KTMGvtM3jkiVLYtGiRZVtFh9++OHKmGnrxXTf3XffPVLYa/To0S0FvfoKahb42mKLLSqnPvvss3H33XfH4sWLY+nSpbFixYrK6mE77bRTpFW9Dj300EotNYIoHT27iwkQqBYQ+DIr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gSELfP30pz+Ngw8+OFasWFEpf/jw4XHHHXfEHnvs0e9xvvSlL8VZZ51V9YgTJkyIG2+8MbbYYosMH//1odK4Rx55ZNW4Y8aMiVtuuSVGjx6d+T07HfCJJ56Iww47LB555JGqoebPnx+TJ0/u9BZV1//xj3+sjLto0aKqn82aNStmzpyZ+T2zGDCP/ubRn06t8upvHu98p1Z59Dev/nRqlUd/83jnO3XKq7959KcTq+uuuy6mTp26Zohx48ZF+szbZpttOhk282sFvjInNSABAgQIECBAgAABAgQIECAwxAICX0MM7nYECBAgQIAAAQIE2hQYksDX888/H9OmTYtbb711TXmHHHJIXH311TFixIh+Jefx5XMZwwECJ63P9Dz6m0d/WhepfabASeuCefQ3r/60rlL7TL/TWxPMq7959Kc1kdpn/fa3v42jjjoqfvCDH6w54ZRTTonzzjsvNtxww06GzvRaga9MOQ1GgAABAgQIECBAgAABAgQI5CAg8JUDulsSIECAAAECBAgQaEOg64Gv1atXx7XXXhvHHntsv7Juu+22OPDAA6tKzePL5zwCQW30qOapAietC+bR3zz607pI7TMFTloXzKO/efWndZXaZ/qd3ppgXv3Noz+tidQ+K/2dYu7cuZFCXn1HWjF04cKFsffee3cydKbXCnxlymkwAgQIECBAgAABAgQIECBAIAcBga8c0N2SAAECBAgQIECAQBsCXQ98/frXv65sl/jggw+uKWvPPfeMefPmxVZbbVVVah5fPucRCGqjRzVPFThpXTCP/ubRn9ZFap8pcNK6YB79zas/ravUPtPv9NYE8+pvHv1pTaT+WY899likVUIff/zxNSdNnDixsmroyJEjOx0+k+sFvjJhNAgBAgQIECBAgAABAgQIECCQo4DAV474bk2AAAECBAgQIECgBYGuBr5effXVmD17dpx++un9SklfMJ9xxhlR4wvRyOPL5zwCQS30puEpAietC+bR3zz607pI7TMFTloXzKO/efWndZXaZ/qd3ppgXv3Noz+tidQ/66WXXopTTz01Lr300n4npdVEjznmmE6Hz+R6ga9MGA1CgAABAgQIECBAgAABAgQI5Cgg8JUjvlsTIECAAAECBAgQaEGgq4GvWqtwpFW97rzzzthpp51qlpfHl895BIJa6E3DUwROWhfMo7959Kd1kdpnCpy0LphHf/PqT+sqtc/0O701wbz6m0d/WhNpfNbtt98eBx10UL+TGq0emsU92xlD4KsdLecSIECAAAECBAgQIECAAAECRRQQ+CpiV9REgAABAgQIECBA4P8Euhb4qre611FHHRWXX355DB8+vGYf8vjyOY9AUKeTUOCkdcE8+ptHf1oXqX2mwEnrgnn0N6/+tK5S+0y/01sTzKu/efSnNZHGZz3zzDMxZcqUuO+++/qdWJRVvgS+suiyMQgQIECAAAECBAgQIECAAIE8BQS+8tR3bwIECBAgQIAAAQLNBboW+Hrqqadi0qRJsXTp0ra+jM3jy+c8AkHNW9P4DIGT1gXz6G8e/WldpPaZAietC+bR37z607pK7TP9Tm9NMK/+5tGf1kQan5VC5eecc05lG+i1j4kTJ8Z1110XI0aMyOI2gx5D4GvQdC4kQIAAAQIECBAgQIAAAQIECiIg8FWQRiiDAAECBAgQIECAQB2BrgW+0heuU6dO7Xfb7bffPm699dZ417veVbchrX75/N///d9x8803x+LFi2PZsmWxatWqGD16dOy4446x//77x0c/+tHYdNNNW2p8q4Gg9IX8bbfdFnfffXf86Ec/ipUrV8aoUaNizJgx8U//9E9xwAEHxJZbbtnSPTs9qdXAyUsvvRQ//OEPY8GCBfHjH/840nVpdbX3vOc9MX78+DjssMPine98Z6y33npNS2o1kPDaa69Vgn6pP//2b/8WDz/8cGXsXXbZpbKV56GHHho777xzDBs2rOk9szghj/7m0Z9OrfLqbx7vfKdWefQ3r/50apVHf/N45zt1yqu/efSnU6u+67///e9HCnilz/+1j/T3gr322iur2wxqHIGvQbG5iAABAgQIECBAgAABAgQIECiQgMBXgZqhFAIECBAgQIAAAQI1BLoS+Hr++efjmGOOiTvuuKPfLZtt55hObvbl8wYbbBAXXnhhXHbZZVVf8q59sxT+Ouuss+Kggw6KDTfcsGHzm4UDttlmm0jbRKXxUsir3rH55pvHmWeeGccee2xssskmLU24ZvdOz1HraBY4OeKIIyoBr5NOOikeeuihhrWkbbHSSinpORsdrQQSfvnLX8bnP//5uOeeexqO9bGPfaxyzxTQq/HFeNW1L774Ypx88slx9dVXV/1s2rRpMXfu3Nh4441r3rOZcTf6m0d/+h7+wQcfjA984AM1LR544IEYN25czZ/l1d883vk+gGZzw/v3ulQrc6PeC59Hf5v1tRvvvPev9c/cZNXJ7/Q+66effjomT54cS5Ys6Tf9TjzxxJg9e3bTz/6WPqQHeZLA1yDhXEaAAAECBAgQIECAAAECBAgURkDgqzCtUAgBAgQIECBAgACBmgJdCXylwMlHPvKRqkDWV77ylUpop9HRKByQvsA999xzK6uEtXqcfvrpkf40CmA1Cgdcc801ccMNN1QCZq0eKdg2Z86cGDlyZNNLmgUTBhM4mTdvXqy//vrx6U9/umFAbe3i0iplV155Zey66651a24U+kjhrd122y2OO+64yipirRxpdbQ0J9IKLc1CX52EA/Lob6PAV7f602fejcBXN/ubxzvfZ+X9a+3961bgqxd/p3v/mn/mpvevk9/pfe9v2tZx5syZccEFF/T7yEmfZ7fccktl1c+8DoGvvOTdlwABAgQIECBAgAABAgQIEMhKQOArK0njECBAgAABAgQIEOiOQOaBr9WrV8d5551X+RJ27SNtI/id73yn7upCfefWC3+kcNCb3vSmeOSRR9qW+MxnPlOpqV7oq17oY6uttoq3vOUta7YkbOfGhxxySCUk9uY3v7nhZd0InKStEx977LGGK6DVKip9Of61r32tEtyqdTQKfaQv2P/0pz/FihUr2mGKtCra5ZdfXtlaslHoq5NwQB79bRT46lZ/+uC7ETjpZn/zeOf7rLx/rb1/3Qh89ervdO9fRLPP3PT+dfI7fe0PmRTsOvzww6s+d+bPn19Z/SuvQ+ArL3n3JUCAAAECBAgQIECAAAECBLISEPjKStI4BAgQIECAAAECBLojkHng6w9/+EOkFa6++93v9qv4Qx/6UKRwxdZbb93wSeqFPzp5/BQ2u+qqq2LSpEk1Q0X1Qh+d3DNdm7aePOWUU2LYsGF1h+pG4KSTuvfff//Ktom1gmqNQh+d3HPnnXeOr3/967H99tvXHaaTcEAe/W0U+OrEqlF/+sbtRuCkk5qb9TePd77vebx/Ec36k6y6EfjqZE4V+Xe69y+iWX9S7zv5nb723Hn00Ufj4IMPjieffLLflGq21W8n86+VawW+WlFyDgECBAgQIECAAAECBAgQIFBkAYGvIndHbQQIECBAgAABAgQiMg98LV++PPbdd9945pln+vlOnTo1LrnkknjDG97Q0L2V8Mfee+8dZ5xxRqSVkjbYYIN44YUXYsmSJZG2nXvooYdqjr/77rtXtmZ861vfWvXzVgJBaYWjVNuHP/zhykphL7/8cvzkJz+Jiy66KO65556a90wBpptvvjl22GGHus/czcBJ+tI9OR199NGVAFdafe3Xv/51ZevGFOpatWpVzbrSKl+pXwO/sG418JW27TzhhBNim222qYzx+9//vmKfAnArV66sec+07WbqX71wXCfhgDz620rgK+v+9MF2O3CSdX/zeOf7rLx/r0s0e/+6Hfjqpd/p3r/X51Sjz9z0805+p6/9IfLcc8/FEUccEffdd1+/z5axY8fGggULIq0kl8ch8JWHunsSIECAAAECBAgQIECAAAECWQoIfGWpaSwCBAgQIECAAAEC2QtkHviqt73SrFmzqrZ5rPU4zcIfn/zkJyvBobQV4MAjbSd4/PHHx7333ltT6tprr41jjjmm6mfNAkH/9E//VNl2sNYXxynANGPGjLjmmmtq3jNtbXn22WfH+uuvX/Pn3QqcpFpTsGufffapCm698sorcf3110cK7tQKfe25554xb968SFtarn00C3ylANPcuXMrAbOBwa0UNkurvn3qU5+que1jCsfdeuut8a53vaumUyfhgDz62yzw1Y3+9MF1K3DSrf7m8c73WXn/Xpdo9v51M/DVa7/TvX//9yu83mduOqOT3+lrf0j87W9/q6ykecUVV/T77Gh1G+ns/1r1+ogCX92SNS4BAgQIECBAgAABAgQIECAwVAICX0Ml7T4ECBAgQIAAAQIEBieQaeArhXrSKk3pz8Bj/vz5MXny5KZVNgp/jBs3LtI4aeWoesdPf/rTyvZOKfw18EhbTabgVvoieO2jUSAoBXMWLlwY73vf++reM62adeSRR0b6on/g0Wwry24FTi6++OI48cQTa25hmWp86aWXKqt/zZkzp+ZzLV68OPbaa69+P2sW+Epfup933nmx4YYb1hwzzY9LL700TjrppJo/T9tupm24ah2dhAPy6G+zwFc3+tPn1q3ASbf6m8c732fl/fu/t63R+9etwFcv/k73/v3fnKr3mZvO6OR3+sDPiHq/Q1KwecqUKU3/3tGNEwS+uqFqTAIECBAgQIAAAQIECBAgQGAoBQS+hlLbvQgQIECAAAECBAi0L5Bp4Ouvf/1rfOYzn4m0qsfA44EHHoj05X6zo1H4I4WT0qpUNb5IXTNsCjKdeuqplWDRwOO9731vZYvFd7zjHf1+1CgQlEJTs2fPrhtiSgOlIFNa2SoFYgYeKVyWwlNp+8ksj0aBop133jluuummePvb397wlsuWLYsDDjigavvNdNH5558fp512Wr/rG4U+0mpgd955Z+y0004N7/nUU0/FpEmTYunSpVXnTZ8+vRJA22ijjbKkijz6m0d/OkXLq795vPOdWuXR37z606lVHv3N453v1Cmv/ubRn06tBl5fr9/pMyw9X70VNrOuY+3xBL66qWtsAgQIECBAgAABAgQIECBAYCgEBL6GQtk9CBAgQIAAAQIECAxeINPAV70vrN/97nfHN7/5zdhuu+2aVlrvy+cUKLr77rsjhbaaHY2+7K8VPGt0/l133RX77bdfs1tWVvf6yEc+UnOLxFZXN2t6k7VOaBQ4SaG4tO3lBhts0HDIP/zhD5FWYElbLQ480kpbKcS28cYbr/lRo0BCWlUtBf0222yzhvdstKrLhAkTKuGsLbbYoh2Kpufm0d88+tMUoskJefU3j3e+U6s8+ptXfzq1yqO/ebzznTrl1d88+tOp1cDrf/jDH8b48eOrhp06dWpccskl8YY3vCHrWzYdT+CrKZETCBAgQIAAAQIECBAgQIAAgYILCHwVvEHKI0CAAAECBAgQWOcFMg181QtBjBkzJm65exOElgAAIABJREFU5ZYYPXp0U/B6Xz432xpx7YGXL18e++67b82Vq2qFr+qFA7bddtvKdo477LBD07rTFpJHHHFE/OhHP6o6d9asWTFz5symY7RzQqPASaOt2da+x8svvxwzZsyoBLsGHrXCV40CCe2spJLu99nPfrbqnu3Mk3as8uhvHv1px6TWuXn1N493vlOrPPqbV386tcqjv3m885065dXfPPrTqdXA6+tto9mtEHEr9Qt8taLkHAIECBAgQIAAAQIECBAgQKDIAgJfRe6O2ggQIECAAAECBAhEZBr4evTRRyOt9PTkk0/2s23nS9d6Xz63M0ajMMZXvvKVyraQax/1wgHtBJAafVnf6opb7UzIRs/Yzopi9bzHjh0bCxYsiFGjRq0pq9EzthNqq+fdzipu7Vjl0d88+tOOSa1z8+pvHu98p1Z59Dev/nRqlUd/83jnO3XKq7959KdTq4HX13sfa32OZX3veuMJfA2VtPsQIECAAAECBAgQIECAAAEC3RIQ+OqWrHEJECBAgAABAgQIZCOQaeAri1U26n353M7WTM8991xlta377ruvSqlWMKleOGDPPfeshJ5GjhzZVPuvf/1rfOYzn6lsazjwqLU9YtMBm5zQKHBy//33x2677dbSLebNmxdHH3101bm1wm6NAgnXX399TJkypaV71tt+K11ca8vNlgZtcFIe/c2jP5065dXfPN75Tq3y6G9e/enUKo/+5vHOd+qUV3/z6E+nVgOvz2J10axrEvjKWtR4BAgQIECAAAECBAgQIECAwFALCHwNtbj7ESBAgAABAgQIEGhPoDSBr3ZCU+2ulFIvHNDOqmIvvvhiZeWwq6++uqoD7dTeavsaBU7aCU21sxJOI9d2VhWrFwxMz95O7a1a5dHfPPrTqke98/Lqb73ASTvvTbvvfKdWefQ3r/50apVHf/N45zt1yqu/efSnU6uB1wt8ZS1qPAIECBAgQIAAAQIECBAgQIBAhMCXWUCAAAECBAgQIECg2AKlCXy1E75qN/zRTuipXjuLFPhqJ3zVzrO361rPqiiBr3a27Gy3v1lt+ddOfzr9VZNXf7PYUi6r2ls1zKO/WT3jUL9/efQ3i/em3Xe+1blT77y8+ptHfzq1Gni9wFfWosYjQIAAAQIECBAgQIAAAQIECAh8mQMECBAgQIAAAQIEii7Qk4GvdsMYWYQDsvqyvtUJ0+4z1hu3nS/7s3rGLLxbdUrnZXG/dp89j/60Y1Lr3Hafsd792vVuZw7Wu2dW3q0aZnW/dp49r/60apLF75is+tvuHOzm+9CqX179bWcOZtWfVk1aPU/gq1Up5xEgQIAAAQIECBAgQIAAAQIEWhewwlfrVs4kQIAAAQIECBAgkIdAaQJf7373u+Ob3/xmbLfddk2dHn300Tj44IPjySefrDr3rrvuiv3226/ff68XDkgn3X///bHbbrs1vefTTz8dkydPjiVLllSd+5WvfKWy3WOWR6PAydlnnx3pz9/9XeP/l+zVV1+NmTNnxgUXXFBVWvK79tprY7PNNlvzs0aBhKlTp8Yll1wSb3jDG5o+Ztr28rjjjqs6b+zYsbFgwYIYNWpU0zHaOSGP/ubRn3ZMap2bV3/rBU66+c53apVHf/PqT6dWefQ3j3e+U6e8+ptHfzq1Gnh9vffxve99b9x8883xjne8I+tbNh2vxuevfyNtquYEAgQIECBAgAABAgQIECBAoEgC/jGjSN1QCwECBAgQIECAAIFqgUwDX/W+dN1zzz0rQZ6RI0c27UG9L5/ThYsXL4699tqr6Rjf+ta3Yv/99686b6uttoq777470pfAax+NwgFXXXVVTJs2rek9ly9fHvvuu28888wzVefWCpk1HbDJCY0CJ0cddVRcfvnlMXz48Iaj/PnPf44U1Fq4cGHVeSmgduGFF8YGG2yw5meNAgkf+tCHKitpbb311g3v+fLLL8eMGTNi7ty5VefVCpl16pSuz6O/efSnU6u8+pvHO9+pVR79zas/nVrl0d883vlOnfLqbx796dRq4PX13sd2toLOuiaBr6xFjUeAAAECBAgQIECAAAECBAgMtYDA11CLux8BAgQIECBAgACB9gQyDXytWLEijjjiiPjRj37Ur4oxY8bELbfcEqNHj25aXaMvn0888cSYPXt2bLjhhnXHeemll+LUU0+NSy+9tOqceqGkRuGAiRMnxnXXXRcjRoyoe8/Vq1dXAkynnHJK1TnbbrttJVC1ww47NH32dk5oFDhJwbY777wzdtppp4ZDLlu2LA444ICaIbVaQbdGgYR0o9tuuy0OPPDAhvd86qmnYtKkSbF06dKq80477bRI/V9//fXboWh6bh79zaM/TSGanJBXf/N45zu1yqO/efWnU6s8+pvHO9+pU179zaM/nVoNvP7BBx+MD3zgA1XDthp+zrqeNJ7AVzdUjUmAAAECBAgQIECAAAECBAgMpYDA11BquxcBAgQIECBAgACB9gUyDXw9//zzkb5gvffee/tV0k7oqdGXz2mrv+uvvz7Gjx9f90nTdo6HH354PP7441Xn1Fq1Kp3UKByQVslK4acUUqq3ReJvf/vbynP/4Ac/qLpnt1atahQ4SUVMnz69Eo7bZJNNalq98sorlW0fzz///Kqf11sJrVkgIa2qlrZrfPOb31zznikYl7aJPPbYY2v+vBsroeXV3zz60/7r3/+KvPqbxzvfqVUe/c2rP51a5dHfMv5Oz6u/efSn0zk18Prvfe97sffee7f8mZ/1/WuNJ/A1FMruQYAAAQIECBAgQIAAAQIECHRTQOCrm7rGJkCAAAECBAgQINC5QKaBr7/97W+VVa6uuOKKqsruv//+2G233ZpW3OjL53TxzjvvHF//+tdj++23rxorBa+OP/74SMGhgUcKbt1xxx2xxx57VP2sUTggndwoaLZq1ar4whe+EFdeeWXNZ0sBp2OOOabuc9e7d7NV0ZoFTtIN05aMqR/Dhg3rd//XXnutssVmCoWl+gceH//4x+OrX/1qVVisWSAhjVMvaJbCXikQ94lPfCLSSnADj7Tt57x58yKFzWodL774YqTAXgqUDTzSlptphbWNN9645rV59DeP/vQ9fL3VbtLPH3jggRg3blxNp7z6m8c73wfg/Xtdotn712huzJo1K2bOnFn3d1we/c3jnff+9Z8CjT5z05md/E4fONnq9fsrX/lK5XNj4NHJfK470Qf8QOCrVSnnESBAgAABAgQIECBAgAABAkUVEPgqamfURYAAAQIECBAgQOB1gUwDX2nAFLz57Gc/W+U7f/78mDx5clP3ZuGANEDaGjKFrNJ2hGmrxZdffjmWLFkSZ555Zjz00EM17zFlypS47LLLYtNNN636ebNwQLpg8803jxkzZlRW8korWL366qvx8MMPRwo73HPPPTXvufvuu8cNN9wQb33rW+s+dzcDJ+mm6bk/97nPVQJyaavEp59+uuKQQnm1wl7pS/q0BWWt1VJaCQSle37sYx+Lz3/+87HLLrvEBhtsEGnlt2984xtx7rnnxsqVK2tafO1rX4upU6fWXUWtk3BAHv1tJfCVdX/6YLsZ+OpGf/N45/usvH+vSzR7/zoJyOTR3zzeee9f/1/tjT5z05md/E4f+CFSb44tXrw49tprr6rPnE7mc9O/xPzvCQJfrUo5jwABAgQIECBAgAABAgQIECiqgMBXUTujLgIECBAgQIAAAQKvC2Qe+Kq3tVLaPjD9qbctYl9DWgkHtNu8tEJXCgDUW9molXBAu/dMwakUokjbSzY6uh04abfuE044obIVZK3VsloNfLV7z4kTJ1ZW7ho5cmTdSzsJB+TR31YDX+1aNepP31jdDny1W3Oz/ubxzvc9g/cvoll/klUnAZk8+pvHO+/9+7/fDM0+c9OZnfxOX/t3UL1xGq2S2cl8bvX3n8BXq1LOI0CAAAECBAgQIECAAAECBIoqIPBV1M6oiwABAgQIECBAgMDrApkHvn71q19VQk7Lly/vZ5xWb7rkkkviDW94Q0P7euGAtFrUY489VnNVqkYDpuDVVVddFZMmTaobNmsU+vjTn/5UcwvCZhOo3naKA6/LOnCSvmh/05veFI888kizEqt+vv/++1eCV2kFs1pHvS/J0zaMb3nLWyornrV7NNqic+2xOgkH5NHfeoGvbvanzyvrwFe3+5vHO99n5f2rv0Xu2u9fJwGZPPqbxzvv/XtdoJXP3HReJ7/T156bzz33XBxxxBFx33339fv4OfjggyNtqbzZZptVfSx1Mp9b/YwT+GpVynkECBAgQIAAAQIECBAgQIBAUQUEvoraGXURIECAAAECBAgQeF0g88BX2ibw+OOPr2xluPbxoQ99qLLK1tZbb93Qvl44IG0J+Morr8TJJ5/ccugrffF8/vnnx3HHHRfDhg2re9964YBzzjkn3v/+98enPvWptkJfp59+eqQ/m2yySdN5lnXgZMKECXHeeedVVlO79957m96/74S0heNXv/rV2HbbbeteU+9L8rSSStoiMvXommuuafme6borr7wydt1116bXdBIOyKO/9QJf3exPH2LWga9u9zePd77PyvvX2vvXSUAmj/7m8c57/14Pe7XymZusOvmdvvYHxqOPPhop3PXkk0/2+xxJ8+6MM86oGfTuZD43/bD63xMEvlqVch4BAgQIECBAgAABAgQIECBQVAGBr6J2Rl0ECBAgQIAAAQIEXhfIPPCVBk2rRKWQ1dpH+iJ48eLFkVbqanTUCwfMnz+/sorHD37wg5gxY0Y89NBDDcdJQa20ytbuu+/edBvJeuGAWbNmxcyZM+PnP/955X/ec889De85evToStDqkEMOaRgwW3uQbgRO0pjpy+a0NWMKYqUQXr0j9WX69Olx6qmnxuabb97w+RoFvm655ZZ429veVllN7dxzz42VK1c2HGvKlCmV8/7f//t/Lb2LnYQD8uhvo8BXt/rTB9mNwFc3+5vHO99n5f1r7f3rJCCTR3/zeOe9f61/5iarTn6nr/2hkX431do6Of19Y6+99qr5+dLJfG7pAyui1t87/Btpq3jOI0CAAAECBAgQIECAAAECBAoh4B8zCtEGRRAgQIAAAQIECBCoK9CVwFe9FTdSGGjatGkN29EoHDB58uTKtWmlr6VLl1ZWsEoBsJ/85CeV/54CV2m1qLR94wc/+MHYeOONW2p9s3BAGuS1116LX/ziF3HHHXfE/fffH8uWLasEqdIWfWlbwokTJ8ZHP/rR2HTTTVu6Z99J3QqcbLHFFpVbPPvss3H33XdXwnbJbMWKFZVVWHbaaadIq3odeuihlWeosRpJ1XM0C3wl/3T85S9/iUWLFsW3v/3t+PGPfxwp/JSOFPbbc88947DDDot3vvOdsd5667Vs1Uk4II/+Ngt8daM/fZjdCnx1q795vPPev/bev04CMnn0N4933vvX+mdusurkd3qf9auvvloJY19wwQX9PkuarSjayXxu9UPLCl+tSjmPAAECBAgQIECAAAECBAgQKKqAwFdRO6MuAgQIECBAgAABAq8LdCXw9cILL8QJJ5xQ2eJv7SOFvebOndtyEEuTCBAgQIAAAQK1BP785z/H1KlTY+HChf1+nEJgabXN9ddfPzc4ga/c6N2YAAECBAgQIECAAAECBAgQyEhA4CsjSMMQIECAAAECBAgQ6JJAVwJfqdbrrruu8kXs2sfYsWNjwYIFlRWlHAQIECBAgACBwQosX7489t1333jmmWfWDJFWsPzOd74T48aNG+ywmVwn8JUJo0EIECBAgAABAgQIECBAgACBHAUEvnLEd2sCBAgQIECAAAECLQh0LfD11FNPVbZWTNsIrn3cddddsd9++7VQmlMIECBAgAABArUFrr766jjuuOP6/TBtr5wC5yNGjMiVTeArV343J0CAAAECBAgQIECAAAECBDIQEPjKANEQBAgQIECAAAECBLoo0LXA16uvvhqzZ8+O008/vV/5J598clx44YWxwQYbdPGxDE2AAAECBAj0qsCqVavi+OOPjxtuuKHfI952221x4IEH5v7YAl+5t0ABBAgQIECAAAECBAgQIECAQIcCAl8dArqcAAECBAgQIECAQJcFuhb4SnU/9thjccghh8Tjjz++5jF23nnnuOmmm+Ltb397lx/N8AQIECBAgEAvCixbtiwOOOCAfts5ptVDr7nmmthyyy1zf2SBr9xboAACBAgQIECAAAECBAgQIECgQwGBrw4BXU6AAAECBAgQIECgywJdDXzVW+Xr2muvjWOOOabLj2Z4AgQIECBAoNcE0t8tzjnnnPjSl77U79Hmz58fkydPLsTjCnwVog2KIECAAAECBAgQIECAAAECBDoQEPjqAM+lBAgQIECAAAECBIZAoKuBr1T/E088EYcddlg88sgjax5n4sSJcd1118WIESOG4BHdggABAgQIEOgVgaeeeiomTZoUS5cuXfNIRVrdKxUl8NUrs81zECBAgAABAgQIECBAgACBdVdA4Gvd7b0nJ0CAAAECBAgQKIdA1wNfq1evjksvvTROOumkNSLDhw+PO+64I/bYY49yKKmSAAECBAgQKIRACoxPnTq1398pbrjhhth///0LUV8qQuCrMK1QCAECBAgQIECAAAECBAgQIDBIAYGvQcK5jAABAgQIECBAgMAQCXQ98JWe47nnnotp06ZVQl59R/q/586dGxtvvPEQParbECBAgAABAmUWePbZZ+OTn/xkfOtb31rzGCeccELMnj27UH+fEPgq8yxTOwECBAgQIECAAAECBAgQIJAEBL7MAwIECBAgQIAAAQLFFhiSwFci+Nd//dc48sgj45lnnqmIbLXVVnHnnXfGTjvtVGwh1REgQIAAAQKFELj99tvjoIMOWlPLmDFj4qabbortt9++EPX1FSHwVah2KIYAAQIECBAgQIAAAQIECBAYhIDA1yDQXEKAAAECBAgQIEBgCAWGLPA1hM/kVgQIECBAgACB3AQEvnKjd2MCBAgQIECAAAECBAgQIEAgIwGBr4wgDUOAAAECBAgQIECgSwICX12CNSwBAgQIECCwbgoIfK2bfffUBAgQIECAAAECBAgQIECglwQEvnqpm56FAAECBAgQIECgFwUEvnqxq56JAAECBAgQyE1A4Cs3ejcmQIAAAQIECBAgQIAAAQIEMhIQ+MoI0jAECBAgQIAAAQIEuiQg8NUlWMMSIECAAAEC66aAwNe62XdPTYAAAQIECBAgQIAAAQIEeklA4KuXuulZCBAgQIAAAQIEelFA4KsXu+qZCBAgQIAAgdwEBL5yo3djAgQIECBAgAABAgQIECBAICMBga+MIA1DgAABAgQIECBAoEsCAl9dgjUsAQIECBAgsG4KCHytm3331AQIECBAgAABAgQIECBAoJcEBL56qZuehQABAgQIECBAoBcFBL56saueiQABAgQIEMhNQOArN3o3JkCAAAECBAgQIECAAAECBDISEPjKCNIwBAgQIECAAAECBLokIPDVJVjDEiBAgAABAuumgMDXutl3T02AAAECBAgQIECAAAECBHpJQOCrl7rpWQgQIECAAAECBHpRQOCrF7vqmQgQIECAAIHcBAS+cqN3YwIECBAgQIAAAQIECBAgQCAjAYGvjCANQ4AAAQIECBAgQKBLAgJfXYI1LAECBAgQILBuCgh8rZt999QECBAgQIAAAQIECBAgQKCXBAS+eqmbnoUAAQIECBAgQKAXBQS+erGrnokAAQIECBDITUDgKzd6NyZAgAABAgQIECBAgAABAgQyEhD4ygjSMAQIECBAgAABAgS6JCDw1SVYwxIgQIAAAQLrpoDA17rZd09NgAABAgQIECBAgAABAgR6SUDgq5e66VkIECBAgAABAgR6UUDgqxe76pkIECBAgACB3AQEvnKjd2MCBAgQIECAAAECBAgQIEAgIwGBr4wgDUOAAAECBAgQIECgSwICX12CNSwBAgQIECCwbgoIfK2bfffUBAgQIECAAAECBAgQIECglwQEvnqpm56FAAECBAgQIECgFwUEvnqxq02e6YUXXoiHHnoolixZUvmfjz32WKxYsWLNVTvuuGNsvfXWsfPOO8eHP/zheM973hObbLLJOijlkQkQIECAQPsCAl/tm7mCAAECBAgQIECAAAECBAgQKJaAwFex+qEaAgQIECBAgAABAgMFBL7WoTnx3HPPxcUXXxxXXXVVrFy5suUn33zzzeO4446Lk046KUaOHNnydU5sLHDjjTfGkUceWXXSmDFj4pZbbonRo0cXgvCPf/xjTJ48ORYtWlRVz6xZs2LmzJmFqHNgEWm+L1iwIKZMmRIjRowoZI2dFNXrz9eJjWsJ5C0g8JV3B9yfAAECBAgQIECAAAECBAgQ6FRA4KtTQdcTIECAAAECBAgQ6K6AwFd3fQsx+muvvRa33357nHnmmfHEE08MuqYUQDr33HPjwAMPjPXWW2/Q47jwdQGBr+7MhJdeeiluu+22SGG0bbbZpuK8xRZbdOdmOYza68+XA6lbEshcQOArc1IDEiBAgAABAgQIECBAgAABAkMsIPA1xOBuR4AAAQIECBAgQKBNAYGvNsHKdvrq1avjpptuqqzQtWrVqo7LHz58eGWFsEmTJkWNL7Q7Hn9dGkDgK9tup7n+8MMPx9lnnx333HNPZfAJEyb0TOCr158v29lgNAL5Cgh85evv7gQIECBAgAABAgQIECBAgEDnAgJfnRsagQABAgQIECBAgEA3BQS+uqlbgLHvv//+OProo2PFihWZVTNq1Ki4/vrrY/z48ZmNuS4OJPCVXdfT9oZz5syJK664ol+wsVcCX73+fNnNBCMRKIaAwFcx+qAKAgQIECBAgAABAgQIECBAYPACAl+Dt3MlAQIECBAgQIAAgaEQEPgaCuWc7vH888/HtGnT4tZbb828gv322y+uueaa2HLLLTMfe10ZUOAru05/6UtfirPOOqtqwF4JfPX682U3E4xEoBgCAl/F6IMqCBAgQIAAAQIECBAgQIAAgcELCHwN3s6VBAgQIECAAAECBIZCQOBrKJRzusftt98eBx10UM27p60Z08pfRx11VLzzne+MN77xjZXzXnnllfjd734XP/jBD+Kyyy6Lhx56qG711157bRxzzDE5PV35byvwlV0Pez0Q1evPl91MMBKBYggIfBWjD6ogQIAAAQIECBAgQIAAAQIEBi8g8DV4O1cSIECAAAECBAgQGAoBga+hUM7hHi+//HLMmDEj5s6dW3X3tCXjlVdeGfvss0/U+FJ6zfm//e1v4/jjj4+77rqr5hOksNjll18eKTzmaF9A4Kt9s3pX9HogqtefL7uZYCQCxRAQ+CpGH1RBgAABAgQIECBAgAABAgQIDF5A4Gvwdq4kQIAAAQIECBAgMBQCAl9DoZzDPf74xz/G5MmTY9GiRVV3nzlzZpx99tmx/vrrN63spz/9aRx88MGxYsWKqnPf+973xs033xzveMc7mo7jhGoBga/sZkWvB6J6/fmymwlGIlAMAYGvYvRBFQQIECBAgAABAgQIECBAgMDgBQS+Bm/nSgIECBAgQIAAAQJDISDwNRTKOdzjiSeeiMMOOyweeeSRqrvPnz+/EgZr5XjxxRfj5JNPjquvvrrm6Q888ECMGzeulaEq5zz77LNx5513xr333luprS9ItuOOO8aYMWNiwoQJ8eEPfzi23HLLlsds9cTVq1fHf/7nf1ZWLFu8eHEsW7YsVq1aFaNHj45dd901Jk2aFB/84Adj4403bnXIfue99tpr8Ytf/CJuueWWuP/+++PnP/95v/GPOOKI2G233WLDDTesXJdn4Osvf/lLfPvb365YPPzww5HmS1qpbaeddoq99947Dj/88Hjb295WqbNReHDWrFmRAoTNjmT/+9//PpYsWVIJIf7Xf/3XGp++a3fZZZfYZpttYuzYsbHnnntW+rLeeus1G7ry8ywDUWl1vNS7VOfSpUvjV7/6VcWn70gr5G277baR5uz48eMrc2bTTTdtqc7BnpTl8/XVkHrym9/8pjIPUl/65kH6eXrGd73rXZXn23fffdvqxWCfsdXr0u+kf/u3f4sFCxZU6k6/QzbffPPKvEm1pm1st9hii5rD/fd//3clpNqN9z/v32+t+jlvaAQEvobG2V0IECBAgAABAgQIECBAgACB7gkIfHXP1sgECBAgQIAAAQIEshAQ+MpCsYBjNAp8nXbaaZWATCsrfKVHS2Gv4447ruZTpvBECpY1O5577rmYM2dOXHHFFZUQVKMjBY+mT58ep5xySowcObLZ0JUwTq1w27Rp0ypbWqYA1+9+97s444wz4l/+5V8ajpdCRueee24ceOCBLYeN0oC//vWvK6umzZs3r+H4KRx38cUXR1odLQVWjjzyyKrzU/AthcZSLVkfL730Utx2222Rglprh5gG3if14POf/3x89rOfjb/97W91V4trJfD1P//zPxWbhQsXNu392nVMnDgxzj///Nhuu+2qGJoFERu51Qs8vvLKK5Ua0z3//d//vWX6FI76whe+EJ/4xCfWhPlavrjOid14vr5bpaBXCneleX7HHXe0VGoKtZ111lmVMGarIbyWBl7rpAcffDA+8IEPVF3W9x5vtNFG8eMf/zhOOumkeOihh+oOn/qRenjooYfGsGHDKuel3zkXXnhhXHbZZQ3n4Pvf//7K+5kCoI22ux14827+fmvX0fnFEBD4KkYfVEGAAAECBAgQIECAAAECBAgMXkDga/B2riRAgAABAgQIECAwFAICX0OhnMM90qo3aUWpH/3oR1V3T4GIK6+8MvbZZ5+2Qg2DfYyf/exnceKJJ0YKdLRzpOBTqjOFLxodzQJfjz/+eFv3T2GnFBhJIbe+wEij+//whz+MY489tmGAau3r02pEKXjy6quvxpQpU6qG7lbg64UXXqiE3i655JJLt6kbAAAgAElEQVSW23DIIYfEmWeeGaeeemrN7UGbBb6WL18exx9/fGWlrMEcaa5ef/31lZWm1j6yDkSl8WbPnh1f/OIXB1Nm5ZoUUkxjbLLJJoMeo+/CrJ9v7XFT8DLV2Sx4Wesh0jOmsGiaw1kfjQJfqea0Gt2nP/3pWLny/7N3J/A2lfsfx39bSuqPomRIEUIu1TVLhkREpqhkDpU04Sa5IZfSdBUllSEpNBChSdSpZEwyC3GUoWSISKSz/q9n1XGPc/aa9l5r7b3W/qzX6/9yu3s90/t59v7fZX17nv2WTavvsPqOqUCl2sVM7VJoN9xmtOaMGvX6981ysNyQlAIEvpJyWugUAggggAACCCCAAAIIIIAAAgg4ECDw5QCLWxFAAAEEEEAAAQQQSIAAga8EoPvR5MGDB6VHjx76jkXRLhWI6NKlix6EKFWqlGfBL7UjT69evaIeLWnHQe1y9fLLL+tHIRpdZoGvnj17xhQ4UqEPdeSi1XGV6uhG5Zh5NKWdMal7lL86Mm/JkiU5ingR+FJhLxXaUjusOb1Uf3755ZeoYzQLfKldz1TgxmnQL3v/atSoIa+99pp+jGLm5WYgSu14NXr0aH3nqHgvFaRSu6LZ3T3PqD03x5fZhgp4qZ3IVIgynqtly5b6rn8XXHBBPNXkKGsU+FLf4apVq8q//vUvRyE19R1+6qmn9O+xCos5uRo0aKCvueLFi5sW8+P3zUm/uTd5BAh8Jc9c0BMEEEAAAQQQQAABBBBAAAEEEIhNgMBXbG6UQgABBBBAAAEEEEDALwECX35J+9yOCrE8+uijMmjQIMuW1XFt7du3l+uvv15KlCjh2pFtO3fulE6dOsmnn35q2QezG1ToSh3DV7Jkyai3GQW+VGgjIyNDVCgrlqtr167y/PPPG+7Y9NNPP4k6bs5pmMSqL24HvtRamDZtmr5jWSy7Opn11yjwpY5HVMc4qp3S3LjUDk8qnJgZonAzELV69Wq55ZZbRO0EF++lwmnKWoUo47ncHJ/qhzrKU+3uphzduDp06KDvoHXuuee6UZ1eh1Hgq3DhwqI83F67Vh0fP368dO/e3fA2v37frPrJ58kpQOArOeeFXiGAAAIIIIAAAggggAACCCCAgH0BAl/2rbgTAQQQQAABBBBAAIFECBD4SoS6T20uW7ZMWrVqJbt377bdotpR67rrrpPWrVtLtWrVYj6ezirwo8I7d99998kQl9oNSoWrnnnmmah9VcE1FSCKtnOSUeAra0XqCLoBAwboATS1M5E6TnHlypX6cYXz5s2L2qZZ8MpqVyi1g5cKg6ndzVRQTb3837Vrl0yYMEGefvpp0/CK24Evq5221Dwr2/r16+vzffz4cVHHVKrAYFpamunaMQp8rVu3TtRxkNFCVCpc+NBDD0mFChX0IzNVKG/fvn0yZ84cUfVF2y1NzduYMWP0ndHU5VYgSq2DoUOH6scUZr/UDlGDBw/WvwuZwSbV7ubNm+Xxxx/Xg13RLrWeGjVqZPs7F+1Gt8aXWfcbb7yhHzsaLTQVba2qYxNVGRXqUt+vaJcy6Nevn61jT+1gGAW+spZVa3X48OH6Wj3jjDP037aRI0fq3ymrK2vZ008/XbZt26Z//43mMfuay1q/n79vVuPi8+QUIPCVnPNCrxBAAAEEEEAAAQQQQAABBBBAwL4AgS/7VtyJAAIIIIAAAggggEAiBAh8JULdpzbj3dVHBUGaN28uaqcrtQtY3rx5bffcLPBjFBRRIQq1A5EKZmW/VDjo7bff1o9BzH5ZBb7UrksqLFSlSpUcZa126TEK76igSefOnWX+/Pk56lRuKrimjnpUgaaslwqKzZw5Uz/2z+gYSLcDXypkpo73jHY1a9ZMt1HhpuzXzz//rAd61NF2RpdR4Esd+ad2FMt+mR0HqGyUm2oz+6UCPupovmLFikXtigpsqXBW9kuFF1W5QoUKRS2nQnhqt6rswTY1hy+++KK+812U4IYeFlKfLV26NEe9qpwK+7l5xTo+1QeztarmXR3x2KRJk6jjXLt2rb52oo1TlVVHxqrjFt24rAJfRmvnwIED+k5c6ntldBmVNfv+165dW6ZOnRr1u+Hn75sbttThvwCBL//NaREBBBBAAAEEEEAAAQQQQAABBNwVIPDlrie1IYAAAggggAACCCDgtgCBL7dFk6w+t44dVOGOe+65Rw9/GYVnModuFtxRuyWpAJLRUXBm4Q2jII1V4EsdB6lCPUaXWSDKqOzHH38sjRs3jlqlCiyp3bHy5MkT9XO1q9STTz4pAwcOjPq5m4EvtaNT7969o4a27AR2rGzNjnRUu3Zt2rRJ1qxZIyogs2rVKj2UZeSmMJYsWaJ/nn0nKiuTeAJRhw8flh9++EE2btwoKuD01Vdf6bvAqV2j8ufPH3WOfv/9dz2Y9sILL+T43Mgknp+GeManAm8dO3aM2rwK86nvRrRQW2YBdSSqCi9GCyj2799f3x1N7bYV72UW+CpatKi+41jdunWjNqOCgipEGe0yK6t+q9QOb+r/sl9Ga87v37d4XSmfGAECX4lxp1UEEEAAAQQQQAABBBBAAAEEEHBPgMCXe5bUhAACCCCAAAIIIICAFwIEvrxQTbI6VWhH7YCjAhXxXurIR7ULV9OmTSVXrlxRqzt48KC+K5Da/Sf7ZWf3I6PdoVSdo0aNkrPOOuuUas1CSddee61MnjxZVOjD6DIKGan71XFx6vjJ7NeIESOiBrZUO7NmzZLq1aubUpv12Src5GQOt2zZIrfccousWLEiR7F7771XD54ZBdNUARVuUeE1daRmtMvtcJORS6VKleStt96S8uXLR+1HPIEoJ55Z7zVqUx2Pqf7PLETltM1Yx3fkyBH96NRJkyblaNIqfJlZwOz4QrV7njoSsVSpUk6HlON+s8BX27ZtZfz48VKgQIGo7bz55pv6Oo92WZVVvw8q0BbtWrhwoVx11VWnfOT371vcsFSQEAECXwlhp1EEEEAAAQQQQAABBBBAAAEEEHBRgMCXi5hUhQACCCCAAAIIIICABwIEvjxATcYqf/zxR/n3v/8tEydOjLt76ri7xx57TD+yL/uRhapytVPSTTfdpO/slPVS5dQRiTVr1jTtg1EAy+iINbPwlAprqSMkzXYgMisfLdD022+/yX333acHULJfVuGSzPvN6nAz8PX5559LvXr1onq/++670qJFC8v1YFaHG4GvjIwMUetzwYIFMm7cOPniiy+i9ila+CbzxlgDUZaDz3bD0aNH9XWtjvpTu2Pt378/RxXqOEe145STI1Ct+hHr+MzWtp3wZWa/VBhLhTyz77ymPre7jqzGaBb4sgrRxVPWLCwWbc35/ftm5cbnySlA4Cs554VeIYAAAggggAACCCCAAAIIIICAfQECX/atuBMBBBBAAAEEEEAAgUQIEPhKhHqC2lTBGnU82xNPPCEfffRRXL1Q4S0VGGnfvn2OnYyMAkJ2g0xGIRW1e9acOXOkSpUqp/TdaWAr+8DNdsGKFmhSRxWqY/CiGVoFU7K2bRTisetkZwKNjvOz2jEra93x+mbv5/Hjx2Xnzp2yePFifdc5FfRSbVhdfge+1O5mv/zyi6xfv17v56effqr/GS30lLXvyRT4mj17trRs2TIHrd3wZWbBXbt26Ws+LS0tR10q/PnQQw9ZTZ/l52ahLatwmlnZV199VTp37mzYvlnZaGvO7983SzhuSEoBAl9JOS10CgEEEEAAAQQQQAABBBBAAAEEHAgQ+HKAxa0IIIAAAggggAACCCRAgMBXAtAT3aQKfqkQyxtvvCGvv/66bN++PaYuqePc1C5HZcuWPaW8UcgopkayFVKBtbp1657y35oFktT4VFDF7DILcEULfJkFxKyCKVn7YeTkZuDL6OjJ+vXri2q/WLFiltPi1CdahXv27NGPupw5c6at0FT2OozCfpn3xboDVvZ21PGFS5cu1Y+PVIE+O0G07HXY2VXOEj3bDbGOz+h4VKdrTIXcevfurX/fs1933XWXfszrmWee6XRYp9xvFryy+h57VTZa4Mvv37e4UCmcMAECXwmjp2EEEEAAAQQQQAABBBBAAAEEEHBJgMCXS5BUgwACCCCAAAIIIICARwIEvjyCDUq1KuCyadMm/ajFuXPn6rstOblU0EMFXLK+3DYKmTip1+jeaMEPvwNf8baXOTY/Al+xBoWy+scT+EpPTxcVmps+fbrlzlhm68MqoBTvOI8dOybvvPOOqIBc9qNIna5bN465zN5mrOOLtVz29tVRlup7rr7b2S+3djTzKrQVLSSadQxOd/jy+/fN6frj/uQQIPCVHPNALxBAAAEEEEAAAQQQQAABBBBAIHYBAl+x21ESAQQQQAABBBBAAAE/BAh8+aEcoDYOHDggixYt0nd/UgEwq+PrmjRpou/6c955550cpVHIxA0GAl/OFN0I/MQS+FLHIaojEG+77baYd5DLOlIvA19qjT/44IMyduxYZ7gGdxP4io3Rq8CX2VGgqqdOA19+/77FpkmpRAsQ+Er0DNA+AggggAACCCCAAAIIIIAAAgjEK0DgK15ByiOAAAIIIIAAAggg4K0AgS9vfQNd+6FDh/Qw13PPPWd4tJ06zlHt3lS5cuWTY33mmWekb9++noydwJcz1kQFvlavXi233HKLbNiwwbLD9erVk4YNG8o111yjHwvYvXt3WbVq1SnlvAp8qR3uhgwZIo899phlPy+++GJRR2E2btxYrrrqKnnllVdk6NChOcoR+LKkjHpDUAJffv++xaZJqUQLEPhK9AzQPgIIIIAAAggggAACCCCAAAIIxCtA4CteQcojgAACCCCAAAIIIOCtAIEvb31DUfvatWulR48esnTp0qjjyb6Djh9HFWbtSLxHLDrdwWrXrl3SoUMHSUtLy+HhJOzjh5PR8XNWAaqsA3Pqo45H7N+/v4wePTrqelHBqY4dO0qLFi2kUqVKkjdv3pP3Gc2lVX9jDbYtW7ZMWrVqJbt3747a1+bNm0v79u31oFeRIkUkV65cJ+8zatPJGrD7AxHr+CZPnixdunTJ0YyVZ/YCahe03r176wHQ7Nddd90l6mhXFdaL5wpK4MuP7208jpRNDgECX8kxD/QCAQQQQAABBBBAAAEEEEAAAQRiFyDwFbsdJRFAAAEEEEAAAQQQ8EOAwJcfyj63oY7TU7tzqWDS1q1bZd26dbJy5UrZvHmzjBo1St+dyMml6lO72vTr1y9qsey7bs2ePVtatmyZ414V7nnrrbekfPnyTpq3vNfvwJc69rJTp07y3nvv5ehbnz595PHHH5czzjjDst8jRoyQgQMH5rjPaRjHrKE333xT32kr+1W0aFGZM2eOVKlSxbKfW7Zs0etYsWJFjnujhZvUemvXrl3U3b3UuhgzZowUL148artqZ7C2bdvqazXrZWUSSyDqzz//1HfoUmWzX/ny5ZMXXnhBbr311lNCXpn3qbKDBg0SNYfZr2QKfH388cf6jmTRxjdv3jypWbOm5fyrG8xCjmp3tIceeshWPWY3BSXw5ffvW9ywVJAQAQJfCWGnUQQQQAABBBBAAAEEEEAAAQQQcFGAwJeLmFSFAAIIIIAAAggggIAHAgS+PEBNdJVGIQ/VL7UTjwolRXkZbdpto11tVKHsgS8VDLrhhhui7pqkQiaNGjVylcjvwNfvv/+uh99UICj71axZM30XpHPPPdd0jGY7JlmFm5zgLVmyRA/8qPayX2+88YbcfPPNltWZrado4SazkNmsWbOkevXqhm0ahX6sTGIJfJkF9+6991558sknJU+ePFH7evToUf17pHZQy34lU+DLKECn+vziiy/KHXfcYTn/6gY1L02bNo26jtz6Tgcl8OX375utCeKmpBMg8JV0U0KHEEAAAQQQQAABBBBAAAEEEEDAoQCBL4dg3I4AAggggAACCCCAgM8CBL58BvejObOQR4MGDfRAktEOS9H6Z7XDV/YjHffu3avvgPXhhx/mqE7tijRkyBA57bTTXKPwO/ClOm50VKLaOcsq1KTKm+2CZRVucgJntjOTVahJtWO2C5b6PFq4Se0G17dv3xzdtDMuo92TrMrGEvjavn27voPXokWLcvTVKrR18OBB/ZjT6dOnOy7rZP4y741lfKqsWT9bt24tEyZMsAwnnjhxQv/Oqp28sl+1a9eWqVOnijqmM94rKIEvv3/f4nWlfGIECHwlxp1WEUAAAQQQQAABBBBAAAEEEEDAPQECX+5ZUhMCCCCAAAIIIIAAAl4IEPjyQjXBdZqFPFTX1JGDaoeq3Llz2+ppenq6dOzYUd/lJ/sVLYhjFhJS90+bNk0qVKgQte0jR47Ifffdpx9FWbVqVSlXrpx+BGSZMmX0YEq0oxITEfgy2+Xn7rvv1neHyps3b9QxmgVoVAGrcJOtSfv7puPHj8uAAQP0IzmzXyqko3ZuMzviU4UH1XGOGzZsiNpstGCU0VGVZcuW1QNSlStXjlqXOob0nnvukcmTJ9taZ1lviiUQZXZUpTqiUNVpFExUu1qpoyej7ZxmFRZzMn+Z98YyvsyyRgE89bkKf3bo0MF0x7/PPvtMunTpIiogl/1yM8AZlMCX379vsawXyiRegMBX4ueAHiCAAAIIIIAAAggggAACCCCAQHwCBL7i86M0AggggAACCCCAAAJeCxD48lo4AfVb7ciVL18+efTRR+X22283PLIus9sq5NG7d2957733oo6ka9eu8vzzz8vZZ599yufLli2TVq1aRT3WsWfPnnrorGDBgjnqNAvSGO1IlYjAlwqmqWDXpEmTcoxB+aqQjQrJZA/VZWRk6Dsi3XXXXVHDQqoyNwNfqr4FCxaI2s0pWjhJHUE5ZsyYqDs07dy5U5/7d99913AVRws3mR3/qYJLKoCW3eXYsWMycuRIGThwYNS2rEyMQmZVqlQRdXSlCgxmv/bt26eHnT766KMcn5kFE9euXavv7rV06dKoffUi8BXL+DI7Z/b9UKG/sWPHSpMmTaKGvszGqkKbytYowOf0py8ogS81Lj9/35w6cn9yCBD4So55oBcIIIAAAggggAACCCCAAAIIIBC7AIGv2O0oiQACCCCAAAIIIICAHwIEvvxQTkAbZkcGZnbn6quvFhW+Usc8FilS5GQI5+jRo/Ldd9/JzJkz9SPfou3sk1nHjBkzpE2bNjlGqOro06ePfvRhtKt58+bywAMPSM2aNfVduw4cOKC3p8Iy0dpTISr1ecOGDXNUl4jAl+qEWThN9feOO+6QXr16ScmSJfU+q53SVLhGmUQLX2UOzCrc5HQ5me2cpeqqVq2afmRf/fr19eCeCrOlpaXJ0KFDZfny5abNRQs3me1+plzUulBBssKFC4vagWzJkiXy1FNPydy5cw3bUkdlzpkzR1SAK9plFjJT4Ts1DyqAsWnTJjl8+LC+7sx2P1NtqJ3Phg8fLnXq1NF3+vrpp5/0HbFUWHH//v2GfVXjU/dE243O6dxl3h/L+DLLqgDo6NGj5f7774/afPa1qpzU+FSY67nnnhP1/Yp2Pfvss6JCmFGCLTENM0iBLz9/32LCpFDCBQh8JXwK6AACCCCAAAIIIIAAAggggAACCMQpQOArTkCKI4AAAggggAACCCDgsQCBL4+BE1W9OnZM7ZjUv39/z7qgdo1S4aXzzz8/ahtWxwE66Zg6glLtSpYnT54cxRIV+FKhD+Wrdjhz83I78KX6psI0ajcrs/BeLGOIFvhS4b3u3bvrAT03r4ULFxoeP/nxxx9L48aNbTWXtc/vvPOO3HjjjbbK2b1JBf1UyMzoSE+79WS9L9bxZdahQnxqrb7wwguxNJ+jjNqhTh1bmn1nv3gqD1LgS43Tr9+3eEwpmzgBAl+Js6dlBBBAAAEEEEAAAQQQQAABBBBwR4DAlzuO1IIAAggggAACCCCAgFcCBL68kk2CetWORCp8YnYkX6zdVEfBvfrqq1KvXj3DKtTOQtOmTZM777zTdEcrqz60bNlSD5ZdcMEFUW9NVOBLdSYeY7XD2t69e2XDhg2njMuLwFc8c6F2gFJ9ff/993P4Gx1faLb7mdl8q7ZUUGrPnj05blPrrXPnzlGLqyDbrbfeKosWLbJaTvoOY5k7cFntfmZWmdqhTIX+su/Wdu211+rHdhoFIS07GOWGWMeXtSq1Vu+55x55++23Y+nCyTKdOnWS//73v66OT1UetMBXPN+prBNg9fsW12RROGECBL4SRk/DCCCAAAIIIIAAAggggAACCCDgkgCBL5cgqQYBBBBAAAEEEEAAAY8ECHx5BJss1aqgiDo+77333nOtSwULFpQxY8bIzTffbHmcmwpFqJ2e+vbtG9PuUu3atdN3SypevLhh/xMZ+FKdisVYhTxUWErtuvTRRx+dMjYvAl+qgRMnTughPRV4MjtSMmtnVABL7Qql5jFa2Moo8KXaUqGgAQMG2F535cqVkxEjRkiuXLmkVatWOcqp4wPVrlLRdnlTO9qpzwYOHGjZXvYduFTgrlu3brJ06VLLspk33HbbbfrYVHvTp08/pZw6fnLWrFlSvXp12/VZ3RjP+LLWreZdhd3UUY1210BmebUWVGBMjVv9Z7evoAW+1Pj9+H1z25n6/BEg8OWPM60ggAACCCCAAAIIIIAAAggggIB3AgS+vLOlZgQQQAABBBBAAAEE3BAg8OWGYpLXsX//fhk0aJArx7lVq1ZNnn32WalVq5Zl2CsrS3p6ugwZMkQmT55sS0uFf+677z7p2rWr5dF4iQ58qQHZDdKooIw6Dk8FvVRYRB2z6FfgS/VTtbl48WK5//77Zfny5aZzoeZahYMaNGig71jVsWPHHPcbBb7UjSr0NWXKFD3sp9ag2aXCZEOHDpWSJUvqR+W1bdtWNm/efEqRChUq6LtTVaxYMWpVag7+/e9/62Ems+u6667T+1WoUKGTt6nQngrCWR1Dqdbl4MGD9WMgc+fOrX+vVEgt+6X+e7XeTzvtNFvr3c5N8Ywva/1qDSjjJ554Qt+Bz86lzB588EF9Rz8VyPPiCmLgK9PBy983L6yp03sBAl/eG9MCAggggAACCCCAAAIIIIAAAgh4K0Dgy1tfakcAAQQQQAABBBBAIF4BAl/xCgakfEZGhn7c3ciRIy1DLdGGVKlSJenVq5e+y9PZZ58d06hV0GTHjh360YBpaWmiglorV67U61JBqCuuuELq1KkjjRs3lho1algGvTI7kQyBr8y+fP/99/LGG2+IOtJw2bJlehBMHX+pxqPG1axZM/1oShUG2Ldvn++Br8x+Hjt2TD7//HM9yKUCYMpQXTVr1tQDXtdff72+Q9UZZ5yh//cqIOU08JXZlhrnjBkz9F3mVq1ape+IpuZb1a9MbrrpJt0oMyBx8OBB6dGjR46ds1R9atcwFcyKEqbQm1PrXO3Upebgiy++OLm+VFBLBcZUYEmFl9Q/Zw8uZS2r5m7JkiV6nepeFXBs3769frSlOnIy85o9e7ao3dqyX2q+VZiqVKlSMX1XjArFM77sdarvozrmUX0XVehQzU3m91HNh9ppTq0FIy9XBxbAIx2jeXrx++a2M/X5I0Dgyx9nWkEAAQQQQAABBBBAAAEEEEAAAe8ECHx5Z0vNCCCAAAIIIIAAAgi4IUDgyw3FgNVx4MABfXcnFQD76quvZMuWLScDP2oomeGr0qVL6wEs9X/qP6sdjbgQQAABBBBAwFyAwBcrB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FBFobIAACAASURBVCCAgIsCBL5cxKQqBBBAAAEEEECAwBdrA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CCAgIsCBL5cxKQqBBBAAAEEEECAwBdrA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CCAgIsCBL5cxKQqBBBAAAEEEECAwBdrA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CCAgIsCpwS+XKyXqhBAwETgxRdflDvuuAMjBwJRAhQOSnMrAgggkFAB/o40ofw0jgACCCCAAAIIIIAAAggggAACTgX4ywynYtyPAAIIIIAAAggggIC/AgS+/PWmNQR0gf/7v/+TjRs3SvHixRGxKUDgyyYUtyGAQDIK8HekyTgr9AkBBBBAAAEEEEAAAQQQQAABBAwF+MsMFgcCCCCAAAIIIIAAAsktQOArueeH3oVYoGHDhjJ//vwQj9DdoRH4cteT2hBAwFcB/o7UV24aQwABBBBAAAEEEEAAAQQQQACBeAX4y4x4BSmPAAIIIIAAAggggIC3AgS+vPWldgRMBV566SW5/fbbUbIhQODLBhK3IIBAsgrwd6TJOjP0CwEEEEAAAQQQQAABBBBAAAEEogrwlxksDAQQQAABBBBAAAEEEEAAAQT+J/CWiLTL/EeOdrS/NKIEvvg7B/t83IkAAggggAACCCCAAAIIIIAAAggggAACCNgW4C9fbVNxIwIIIIAAAggggAACCCCAQAoIFBSRzSKi/tQvjna0N+sEvuw5cRcCCCCAAAIIIIAAAggggAACCCCAAAIIIBCvAIGveAUpjwACCCCAAAIIIIAAAgggEDaBNiIyI+ugONrReooJfFkbcQcCCCCAAAIIIIAAAggggAACCCCAAAIIIOCGAIEvNxSpAwEEEEAAAQQQQAABBBBAIGwCHO3ocEYJfDkE43YEEEAAAQQQQAABBBBAAAEEEEAAAQQQQCBGAQJfMcJRDAEEEEAAAQQQQAABBBBAINQCHO3ocHoJfDkE43YEEEAAAQQQQAABBBBAAAEEEEAAAQQQQCBGAQJfMcJRDAEEEEAAAQQQQAABBBBAIPQCOY52fPnll6Vnz56hH3gsAyTwFYsaZRBAAAEEEEAAAQQQQAABBBBAAAEEEEAAAecCBL6cm1ECAQQQQAABBBBAAAEEEEAgdQQ42tHmXBP4sgnFbQgggAACCCCAAAIIIIAAAggggAACCCCAQJwCBL7iBKQ4AggggAACCCCAAAIIIIBAqAU42tHm9BL4sgnFbQgggAACCCCAAAIIIIAAAggggAACCCCAQJwCBL7iBKQ4AggggAACCCCAAAIIIIBA6AU42tHGFBP4soHELQgggAACCCCAAAIIIIAAAggggAACCCCAgAsCBL5cQKQKBBBAAAEEEEAAAQQQQACB0AtwtKPFFBP4Cv13gAEigAACCCCAAAIIIIAAAggggAACCCCAQJIIEPhKkomgGwgggAACCCCAAAIIIIAAAkktwNGOFtND4Cup1y+dQwABBBBAAAEEEEAAAQQQQAABBBBAAIEQCRD4CtFkMhQEEEAAAQQQQAABBBBAAAFPBXIc7Thu3Djp0aOHp40GpXICX0GZKfqJAAIIIIAAAggggAACCCCAAAIIIIAAAkEXIPAV9Bmk/wgggAACCCCAAAIIIIAAAn4KcLSjgTaBLz+XIW0hgAACCCCAAAIIIIAAAggggAACCCCAQCoLEPhK5dln7AgggAACCCCAAAIIIIAAAk4FONrRQIzAl9OlxP0IIIAAAggggAACCCCAAAIIIIAAAggggEBsAgS+YnOjFAIIIIAAAggggAACCCCAQOoKcLRjlLkn8JW6XwhGjgACCCCAAAIIIIAAAggggAACCCCAAAL+ChD48teb1hBAAAEEEEAAAQQQQAABBMIhwNGO2eaRwFc4FjajQAABBBBAAAEEEEAAAQQQQAABBBBAAIHkFyDwlfxzRA8RQAABBBBAAAEEEEAAAQSST4CjHbPNCYGv5Fuk9AgBBBBAAAEEEEAAAQQQQAABBBBAAAEEwilA4Cuc88qoEEAAAQQQQAABBBBAAAEEvBfgaMcsxgS+vF9wtIAAAggggAACCCCAAAIIIIAAAggggAACCCgBAl+sAwQQQAABBBBAAAEEEEAAAQRiF+Box7/tCHzFvogoiQACCCCAAAIIIIAAAggggAACCCCAAAIIOBEg8OVEi3sRQAABBBBAAAEEEEAAAQQQOFWAox3/9iDwxVcDAQQQQAABBBBAAAEEEEAAAQQQQAABBBDwR4DAlz/OtIIAAggggAACCCCAAAIIIBBegRxHO44fP166d+8e3hFHGRmBr5SabgaLAAIIIIAAAggggAACCCCAAAIIIIAAAgkUIPCVQHyaRgABBBBAAAEEEEAAAQQQCI1Ayh/tSOArNGuZgSCAAAIIIIAAAggggAACCCCAAAIIIIBAkgsQ+EryCaJ7CCCAAAIIIIAAAggggAACgRBI+aMdCXwFYp3SSQQQQAABBBBAAAEEEEAAAQQQQAABBBAIgQCBrxBMIkNAAAEEEEAAAQQQQAABBBBICoGUPtqRwFdSrEE6gQACCCCAAAIIIIAAAggggAACCCCAAAIpIEDgKwUmmSEigAACCCCAAAIIIIAAAgj4JpCyRzsS+PJtjdEQAggggAACCCCAAAIIIIAAAggggAACCKS4AIGvFF8ADB8BBBBAAAEEEEAAAQQQQMBVgZQ92pHAl6vriMoQQAABBBBAAAEEEEAAAQQQQAABBBBAAAFDAQJfLA4EEEAAAQQQQAABBBBAAAEE3BXIcbTjhAkT5LbbbnO3lSSrjcBXkk0I3UEAAQQQQAABBBBAAAEEEEAAAQQQQACB0AoQ+Art1DIwBBBAAAEEEEAAAQQQQACBBAqccrRjgQIFZN26dVK8ePEEdsnbpgl8eetL7QgggAACCCCAAAIIIIAAAggggAACCCCAQKYAgS/WAgIIIIAAAggggAACCCCAAALuC6Tc0Y4EvtxfRNSIAAIIIIAAAggggAACCCCAAAIIIIAAAghEEyDwxbpAAAEEEEAAAQQQQAABBBBAwBuBdiKidvo6eYX5aEcCX94sImpFAAEEEEAAAQQQQAABBBBAAAEEEEAAAQSyCxD4Yk0ggAACCCCAAAIIIIAAAggg4J3ADBFpk1l9mI92JPDl3SKiZgQQQAABBBBAAAEEEEAAAQQQQAABBBBAIKsAgS/WAwIIIIAAAggggAACCCCAAALeCaTM0Y4EvrxbRNSMAAIIIIAAAggggAACCCCAAAIIIIAAAghkFSDwxXpAAAEEEEAAAQQQQAABBBBAwFuBHEc7Tpw4Ubp16+Ztqz7XTuDLZ3CaQwABBBBAAAEEEEAAAQQQQAABBBBAAIGUFSDwlbJTz8ARQAABBBBAAAEEEEAAAQR8FAj90Y4EvnxcTTSFAAIIIIAAAggggAACCCCAAAIIIIAAAiktQOArpaefwaeqgKZptUSkv4jUFpHCqerAuBFIEoEMEVkrIs0jkcgPSdInuoEAAggggAAC7guE/mhHAl/uL5og1MjzZRBmiT6mkADPlyk02QwVAQQQQAABBBBwKsDzm1Mx7kfAUwGe3zzlTY3KCXylxjwzSgROCmiadrmIfAMJAggkncBRESkeiUQOJF3P6BACCCCAAAIIuCUQ6qMdCXy5tUyCUw/Pl8GZK3qacgI8X6bclDNgBBBAAAEEEEDAXIDnN1YIAkkrwPNb0k5N8neMwFfyzxE9RMBVAU3TJotIJ1crpTIEEHBLYHYkEmnpVmXUgwACCCCAAAJJKRDaox0JfCXlevO0UzxfespL5QjEK8DzZbyClEcAAQQQQAABBEIkwPNbiCaToYRRgOe3MM6qD2Mi8OUDMk0gkEwCmqbtFZFCydQn+oIAAicFDopIq0gkkoYJAggggAACCIRWILRHOxL4Cu2aNRwYz5epN+eMOFACPF8GarroLAIIIIAAAggg4K0Az2/e+lI7AnEK8PwWJ2CqFifwlaozz7hTUkDTtNIisiUlB8+gEQiOQLqINIhEIupPLgQQQAABBBAIp0COox1feeUV6dq1a6BHS+Ar0NPnuPM8XzomowACiRDg+TIR6rSJAAIIIIAAAggkmQDPb0k2IXQHgegCPL+xMhwLEPhyTEYBBIIroGlaRxF5LbgjoOcIpIxAeiQSKZUyo2WgCCCAAAIIpKZA6I52JPCVWguZ58vUmm9GG2gBni8DPX10HgEEEEAAAQQQiF+A57f4DakBAZ8EeH7zCToszRD4CstMMg4EbAhomva8iPS2cSu3IIBA4gUmRSKRbonvBj1AAAEEEEAAAY8EQne0I4Evj1ZKklbL82WSTgzdQiC6AM+XrAwEEEAAAQQQQCCFBXh+S+HJZ+hBFOD5LYizlqA+E/hKEDzNIpAIAU3TvhKRKolomzYRQCAmgUcikcjQmEpSCAEEEEAAAQSCIBCqox0JfAVhybnXR54v3bOkJgR8EuD50idomkEAAQQQQAABBJJNgOe3ZJsR+oOApQDPb5ZE3KAECHyxDhBIEQFN0/KKyGERyWU05DIPT5H0fb+miAjDRMBfgVurl5XJ3Ro6bVSd190tEomkOS3I/QgggAACCCAQGIHQHO1I4Csway7ujtp5vlxTpowcS1f/c5YLAQTcFih0661SavJkp9XyfOlUjPsRQAABBBBAAIEQCNh5fuP9YAgmmiEkrQDvB5N2akLRMQJfoZhGBoGAtYCmaVeJyEKjO/ce/l2KPDDJuiLuQACBmASeaFNL+jW6PJay6i/lG0QiEd6WxaJHGQQQQAABBJJfIDRHOxL4Sv7F5lYPrZ4vT+zdK98ULepWc9SDAALZBC584gkp0rdvLC48X8aiRhkEEEAAAQQQQCDAAlbPb7wfDPDk0vVACPB+MBDTFNhOEvgK7NTRcQScCWia1k9EnjYqNWd1urQe+6GzSrkbAQRsC3x0X3NpWP5C2/dnuzE9EomUirUw5RBAAAEEEEAg6QVyHO04adIk6dKlS9J3PGsHCXwFarri6qzV8+Uvc+bI5jZt4mqDwgggYCxQ7sMPJX9DxztIZ1bI8yWLCwEEEEAAAQQQSCEBq+c33g+m0GJgqAkR4P1gQthTplECXykz1Qw01QU0TXtbRNoaOTz87lJ5/MOVqc7E+BHwTGDvyG5yTt488dQ/KRKJdIunAsoigAACCCCAQFIL5DjacdOmTVK4cOGk7nTWzhH4CsxUxd1Rq+fLnYMGya4nnhD1l06aiKi1oWnqP/11Zf4zn+PD+ojt+3HlTz/JaeecE893mefLePQoiwACCCCAAAIIBEjA6vmN94MBmky6GkgB3g8GctoC02kCX4GZKjqKQHwCmqb9ICKG2ws1enaOfPrtzvgaoTQCCEQVKH7O2bJ9RCc3dNTRjmluVEQdCCCAAAIIIJB0AjmOdmzWrJnMnTs36Tpq1CECX4GZqrg7avV8+e1118mhNP5na9zQVIBAFIEzihWTy7dtc8OG50s3FKkDAQQQQAABBBBIcgGr5zfeDyb5BNK9QAvwfjDQ0xeIzhP4CsQ00UkE4hPQNO08EfnZqJYMTZMC902Qo3+ciK8hSiOAQFSB6/9xsczu3dRUJ33fr1KyUD4rQY7esBLicwQQQAABBIItEOijHQl8BXvx2e291fOlZGTIikKFJOPoUbtVch8CCDgQOKdpUyk7c6ZpiWPbt0ueiy+2qpXnSyshPkcAAQQQQAABBAIuYPX8xvvBgE8w3U96Ad4PJv0UBb6DBL4CP4UMAAFrAU3TbhSR6UZ3rt25X64Y/pZ1RdyBAAIxCQxs+k/5T4vqhmVV2OvaZ2bLluEdrOrnL+SthPgcAQQQQACB4AsE9mhHAl/BX3x2RmD1fPnb2rWytmpVO1VxDwIIxCBQbMAAufCRRwxLqrDXhuuvlyvWrbOqnedLKyE+RwABBBBAAAEEAi5g9fzG+8GATzDdT3oB3g8m/RQFvoMEvgI/hQwAAWsBTdOeFJEHjO4cv3CD3DnlM+uKuAMBBGISeKNnI2n7z9KGZT/ZuFMaj5ojXWqVkwmdG5i1wV/IxzQDFEIAAQQQQCBQAoE92pHAV6DWWcydtXq+/HniREnv3Vs0EVF/6cSfOLAO3P0elJkyRQq2aWP4HT6YliYbb7hBzu/YUS4ZO5bny5h/7SiIAAIIIIAAAggEX8Dq+Y33g8GfY0aQ3AK8H0zu+QlD7wh8hWEWGQMCFgKapn0uIlcb3Xb762ky8cuNOCKAgEcCG4a2l7KFCxjWPmrBauk3fZGdwNekSCTSzaNuUi0CCCCAAAIIJI9AjqMdX331VencuXPy9DBKTwh8JfX0uNY5q+fLbb16yc+vviqiaSKRCH/iwDpw+XtQec0aObNMGcPv9O4xY2T7Qw/J+R06SGnzwBfPl679MlIRAggggAACCCCQnAJWz2+8H0zOeaNX4RHg/WB45jJZR0LgK1lnhn4h4KKApmlHROQsoyor/+dNWb/7gKMW619aXPo1ulyqlyoshc4+01FZbkYgKAKrd+yTacs3y1Pzvom5y2fnyS0Hn+1hWr72E+/IsvQ9+u5eapcvk4u/kI95JiiIAAIIIIBA4AQCd7Qjga/ArbGYOmz1fLmmShU5utHZv1CUv25dKXL//fJ/1apJ7oJqkzsuBMIn8NuaNbLvzTdl9zPPxDy4XGefLVX37DEtv65hQ/l1xQop/cILcv6tt/J8GbM2BRFAAAEEEEAAgeALWD2/8X4w+HPMCLwR4P2gN67U6r4AgS/3TakRgaQS0DTtShH52qhTv/7+h5zbZ4KjPte6pIh88UArR2W4GYEgC4z6ZLX0e3tRTEOw833J3etFve4FfVpIvUuLmbXTLRKJTIqpIxRCAAEEEEAAgaAJBO5oRwJfQVtizvtr9Xz55+HD8tUFFziqOF/NmnLZggWOynAzAkEW+PH552X7gw/GNAQ735cl55yjH6Vace5cyV+nDs+XMUlTCAEEEEAAAQQQCL6A1fMb7weDP8eMwHsB3g96b0wL8QkQ+IrPj9IIJL2Apml3icgYo44u2LhDrhs119E4pt9xnbS6opSjMtyMQJAFjv5xQgr3myTqT6dXr3oV5blbDE9UlV0Hj8hFA17Tq90yvIOULJTPrIlSkUgk3WkfuB8BBBBAAAEEAisQqKMdCXwFdp3Z7rjV8+WhTz+VDTfcIOovm1TgxM6fZadOlXNbtLDdB25EIOgCGUePyoqLLhLt6FHb35PM71Phnj2lpMkOYcd//FG+vuwyvd5/fvON5LnoIp4vg75g6D8CCCCAAAIIIBCjgNXzG+8HY4SlWEoJ8H4wpaY7kIMlEiut5wAAIABJREFU8BXIaaPTCNgX0DTtVRHpbFTi0Q9WyJDZy+1XKKIfT6eOqeNCIJUELh00VbbuPeR4yC92qCc96lQwLLd21365Ythb+ucnxt5pWn8kyltUxx2iAAIIIIAAAggETSAwRzsS+Ara0nLeX6vny51PPCE7hg1zVHG1n34SdUwdFwKpJPBNpUpybNs2x0Mu9dxzUrhbN8Nyv23YIKvUrl6aJrX27+f50rEwBRBAAAEEEEAAgfAIWD2/8X4wPHPNSLwV4P2gt77UHp8Aga/4/CiNQNILaJr2rYhcatTRFmM+kPfXbrc9jorFCsqqQTfZvp8bEQiLQLH+r8qeX486Hs6SAW2k6sWFDcu9/MV6uWvq59KlVjmZ0LmBWf3pkUiErfUczwAFEEAAAQQQCLxAYI52JPAV+LVmOQCr58tv27WTXz78UCQS0QMnVn/mrVhRKi9ZYtkuNyAQNoGvL7lE/ti719b3JOv36B+ffipnV6liyPHTq6/K1n795Pz27aXMc8/xfBm2hcN4EEAAAQQQQAABBwJWz2+8H3SAya0pLcD7wZSe/qQfPIGvpJ8iOohA7AKapuVXG3KZ1VDkgUmy9/DvthvpVru8jOtU3/b93IhAGAR+O35C8t833vFQckUicuS5nnL6abkMyzYZPVfmb9hhJ/A1KRKJGP+r3I57RwEEEEAAAQQQCJBAjqMdJ0+eLJ06dUqqIRD4SqrpcL0zdp4vvypVSk7s2/fXUY6Zga/Mox2j/HPhzp3lkjFjXO8rFSKQzALqSMdlhQv/FYg0+X7k+Py006TGzz9L5PTTDYe3rm1bOfjZZ1L4llusAl88XybzIqFvCCCAAAIIIIBAnAJ2nt94PxgnMsVTQoD3gykxzYEeJIGvQE8fnUfAXEDTtKYi8r7RXd/9fEjKDZ7qiPGFW+vK7Vdf5qgMNyMQdIGFW3ZL/f++63gYlxU9V1YPvtm03Bl3vSQZmqbv7qV2+TK5HolEIkMdd4ICCCCAAAIIIBAWgaQ/2pHAV1iWWvRxWD1f/r5tm6y64oqThbW/gyyZ/0W0f77k2WdNj6cLtyijS1WBXxctknVNm+rBSLPvR/bPzypfXiovXWrKtqhIEZGMDCkzerQe+uL5MlVXGeNGAAEEEEAAgVQXsHp+4/1gqq8Qxm9X4MstP0q9/86ye/vJ+3g/6JiMAjEKEPiKEY5iCARBQNM0FQ4ZbNTXacs3S6eJCxwNZflDbeXKi85zVIabEQi6wPOfrpX731roeBjtq5WV125raFju19//kHP7TNA/3zK8g5QslM+sjW6RSGSS405QAAEEEEAAAQTCIpD0RzsS+ArLUos+Dqvny71vvy1bevRwhFDp88/l7Msvd1SGmxEIusCPL70k6f37Ox7Gee3aSZnxxjtP/3n4sCwpXVoPklX56ivJU6IEz5eOlSmAAAIIIIAAAgiEQ8Dq+Y33g+GYZ0bhvcCYtLVy35u8H/RemhZiFSDwFasc5RAIgICmaR+JSGOjrqoAiwqy2L3UsXTqeDp1TJ3RdemgqbJ17yG7VXIfAkkhkNavpdQpU9SwLz1fS5NXFm103NfH29SUfzX63y4H2SvY9NNBueyRafp/fWLsnVb1l4pEIulWN/E5AggggAACCIRa4CYReTPrCJPpaEcCX6Fee+qIRtPny/QHHxQVZNEv9cyojnDMvKL8cyR3bqnx008iuYyPP195xRVyLD3dVn1W7fG5+Xzg455PxQ8+kHy1ahn+IGy95x7Z89prpt+PaPNx0X/+I8Xuvdew3qNbt8rXtWuL+i2uvXu31Q8Sz5dWQnyOAAIIIIAAAggEWMDq+Y33gwGeXLruqoDV+8HbX0+TiV/yftBVdCpzVYDAl6ucVIZAcglomnZQRPIb9arm4+/IV9v32O509VKFZVH/Nob3Hzx6XAr1nWi7Pm5EIFkEDo3qIWedkduwO9VGTJeV3+913N0P7m0mjSoY/1vVry/dJF0nfaLv7KV2+DK7IlHeoDruEAUQQAABBBBAIAwCSXu0I4GvMCwv4zFYPV+uueYaObxypR70UmtBU4Gvv4Ne0f757CpVpNL8+YYN/nnokCy7+GLb9Vm1x+fm84GPez41du+WXHnzGq7tNfXry+FvvjH9fkSbjwrvvCPnXHONYb17pk+XTffcI2eWKCFVly3j+TLcP8mMDgEEEEAAAQQQMBWwen7j/SALCIG/BKzeD1YfMUO+/v5nx1y8H3RMRoEYBQh8xQhHMQSSXUDTtAoist6on3/8mSH57xsv6k+7190N/iHP3lTH8PZ563+Q6597z2513IdAUghccl5+2TTsVsO+ZGianH3POEfflczK9o7sJufkzWNY983j5smMr7dKl1rlZELnBmYeaZFIxPSGpMCkEwgggAACCCDgh0DSHu1I4MuP6U9MG1bPl9off8jS4sVFTpz4a2evzB29svypAiz6Gvn78yI9e0rJJ54wHNAvCxbIxnbtTt6fvXz2dvj8VF98Tl2Hfq2PPBdfLFeq4KPRlZEhS4sWFe348VO+J3b6Vy09XXIXKGBY9cbbb5d9c+dK4ZtvlrLPPMPzZWJ+LmkVAQQQQAABBBBIuIDV8xvvBxM+RXQgSQR4P5gkE0E34hIg8BUXH4URSF4BTdO6isgrRj1csvUnqfPUTEcDmNT1GulY41LDMo9+sEKGzF7uqE5uRiDRAq2vLCVv336dYTfW7twvVwx/y3E3ixY4S354vLNpORW6/O34CRncrKoMbl7V7N5JkUikm+NOUAABBBBAAAEEwiqQlEc7EvgK63JTmSvz58tfly+XtdcZ/2/qaDJlxo6V82++2RBtx9NPyw+PPRZeVEYWSoGCN9wg5V591XBsv61fL6vqGP+LdEYFz7jgAqmyYYOp2aIyZSTj6FG5qG9fuahfP54vQ7nCGBQCCCCAAAIIIGAtYPX8xvtBa0PuSA0Bq/eD63btl8uH8X4wNVZDcEdJ4Cu4c0fPETAV0DTtRRG5w+imZxesln9NX+RIce2QW6R8kXMMy7Qe+6HMWZ3uqE5uRiDRAo/cUE0evr6KYTcyj1102s8mFS+SuXdfb1osdy/1NRV9dy+1y5fJ1S0SiUxy2gfuRwABBBBAAIFQCyTd0Y4EvsK73qyeL3ePHSvpDz/sCOCKJUskb9myhmU2duggBz780FGd3IxAogVKPPSQXPivfxl24+e33pItvXo57uY5114rFd5807TcwhIl9M/LjhwpF6jd8Ywvni8dzwAFEEAAAQQQQACB4AhYPb/xfjA4c0lPvRWwej84Zdkm6fLKJ447wftBx2QUiEOAwFcceBRFIJkFNE37RkQuN+pj+/Efy9srvrM9hLyn55ZfR/cwvb/oA6/Kz4eP2q6TGxFIBoFZvZpK88oXG3blgRmL5Jn5qx13dUCTK2V4yxqG5bbv+1VKPzxF/3zL8A5SslA+szYaRCKRNMedoAACCCCAAAIIhFkg6Y52JPAV3uVm9Xy5qXt32Ttrlqi/ZNJELP887cwzpcbOnaZgy8uVkxN799qqz2673GdvfnCK3anclClSsEkTw7WdPmiQ7H7hBcfruvj998tFgwYZ1vv7jh2yvFYt/fNqixfLmRdeyPNleH+SGRkCCCCAAAIIIGAqYPX8xvtBFhACfwlYvR/sP2OxjJy/yjEX7wcdk1EgDgECX3HgURSBZBXQNC2viBwWkVxGfSz97ymyff+vtofQoFxx+fj+Gwzv33HgiJQc+Jrt+rgRgWQR2PZYRylx7v8ZdqfRs3Pk02/NX0ZFKzytRyNpV6W0Yb2qTlW3uk6MvdOKo1QkEmH7PCslPkcAAQQQQCD1BHIc7fjaa69Jx44dEyJB4Csh7J43auf58ut//lOOff/9//oSiahzIEWy//n3HQXq1pXL3nnHsO/Hd+2SFZUrG5bPUW9mO5k1WrRPefP5wSd2nyqrVskZxYsbru31rVvLwYULTb8f0fwvHTdOCrVqZVjvL4sWyZr27fXPr96+3ep3gedLKyE+RwABBBBAAAEEAipg5/mN94MBnVy67bqA1fvBxqPmyCcbeT/oOjwVuipA4MtVTipDIDkENE2rLyKfGvVm7+HfpcgDzk6H69/4SnmstfFuRbO+2SZtX/ooOQDoBQI2Bc7Jm0f2juxmevd5fV+RX44es1nj/25b/0h7ufSCAoblRn2yWvq9vUjqXVpMFvRpYVp/JMrbU8cdogACCCCAAAIIhFUgaY52JPAVziVm9Xz5x/79onbjcnIVv/deudhkt6L9770nG7t2dVIl9yKQcIHcBQpI9S1bTPuxrEwZOXHwoOO+XqmOQC1t/C8U7ZgwQbYNGyYFatSQyhZHP/J86ZifAggggAACCCCAQGAErJ7feD8YmKmkox4L8H7QY2Cq902AwJdv1DSEgH8CmqYNEJERRi2+u2qb3Piis3DWW7c3ljZXXmI4iIffXSqPf7jSv0HSEgIuCFjtXPfDgcNSauDrjls664zccmiU+RGoVz05U5Zu+0m61ConEzo3MGtjUiQSMU+lOe4hBRBAAAEEEEAgRAJJc7Qjga8QraosQ7F6vtz/wQfybZcu+hF1mZfRkYCZn5ebOFEKNW9uCPb9o4/KjlGjchwNabd+q/b5PPqRhfj+JRDr+ihw9dVScYbK4Ea/ju3cKSuuvNJx/aflzSs1LHbtWtWmjRxauVIuaNtWLn3qKZ4vw/lzzKgQQAABBBBAAAFLAavnN94PWhJyQ4oIWL0fjPVkK94PpsgCSqJhEvhKosmgKwi4JaBp2kwRMdzrf+DMpfLkPGfhLKttLa8bNVcWbNzh1hCoBwFfBPpcW1meurG2YVtzV2+XVmM/cNyXmpdcIAsfaG1aLnevF/XPVdhLhb5MLgJfjmeAAggggAACCKScQFIc7UjgK5zrzur5cvuwYbLzuef0wJdRUCb7f1915UrJY3Ls3bq2beWXzz+3XZ/ddrkvetALF3dcivfqJSWHDjX8Idj/0UeyoVMnx+s6f9WqUun9901/YD4vVUo/ArXck0/qoS+eL8P5e8yoEEAAAQQQQAABKwGr5zfeD1oJ8nmqCFi9H3xvzXZp+QLvB1NlPQR5nAS+gjx79B0BAwFN034WkfOMgBo+M1s+27TLtt/5/5dXdj/VxfT+Qn0nysGjx23XyY0IJIPApK7XSMcalxp2Zfj7K+SROcsdd/XOuhXl+fZXG5bbffA3KTFgsv75luEdpGShfGZtdItEIs7OYHXcYwoggAACCCCAQAgEEn60I4GvEKyiKEOwer5c17q1HFy0yPbgTy9USKqtX296/9KyZeXPQ4ds18mNCCSDQNnnn5fz27Uz7MqOkSPl+yeecNzVIl27yiUm5Y7v2SNLatXS663+2Wdy5oUX8nzpWJkCCCCAAAIIIIBAOASsnt94PxiOeWYU8QtYvR989IMVMmQ27wfjl6YGrwUIfHktTP0I+CygadrFIpJu1GyGpkmB+ybI0T9O2O5Zs0oXy7t3NTW8f/Oeg1JhyDTb9XEjAski8M3DN8k/iqtTkKJf7V7+SGau3Oa4u2M71JWedS4zLLdu1365fNhb+uc2Al+lIpGI4XfacecogAACCCCAAAJhFUj40Y4EvsK3tKyeLyUjQxaXKiUZx46JaJq+w5DVnwWvvVYqvG58bPrRrVvl69q1LeuxaofP7c0HTu45XZmWJmdVqGD4Q7Cxe3fZN3eure9J1nkp/fTTUqRTJ8N6j2zaJF9df73+eY20NKvAF8+X4fupZkQIIIAAAggggIAuYPX8xvtBFgoC/xOwej9408vz5J2VWx2T8X7QMRkF4hQg8BUnIMURSDYBTdNuFpE3jPq1esc++eejbzvq9pDm1WRQsyqGZaYt3yydJi5wVCc3I5BogdNPyyVHnuspudRLKYPr0kFTZete5zsLLOrfRqqXKmxY77iF66XXlM/1z0+MvdOUIhLlzWmi7WgfAQQQQAABBJJWIMfRjq+//rp06NDBlw4T+PKF2ddGrJ4vj6xbJ99ce62jI+pKPPCAlOjb13AcP7/zjmzu3dvREZEcSejOkYQ4xu4op58utdPTRXLlMlzbX9esKUe3b3f0fVFHpVZ+7z3J989/Gta7+403ZNOgQfrn9TZv5vnS119JGkMAAQQQQAABBJJHwOr5jfeDyTNX9CSxAnbeD5YbPFW++5n3g4mdKVq3I0Dgy44S9yAQIAFN054RkfuNuvzyF+vlrql/BU3sXu/d3Uyuq1jC8Pa+b38poz9ZY7c67kMgKQSuvOg8Wf5QW8O+/Hb8hOS/b7zjvqoAmQqSqf/BaHQ1HT1XPt6wQ7rUKicTOjcwayM9EomUctwJCiCAAAIIIIBAKgsk7GhHAl/hW3ZWz5c/vvaafNe/vz5wFUzJ+pdMRv982dSpcm4D4/8NvG3wYNk1bpzt+jLV7bbP/X8J4GVvvdpdL2dXqiRXzJtn+COQcfSoLL7kkpOf2/bPlUsPkkVOP92w7lXdusmBL7+UIm3aSPnHH+f5Mnw/xYwIAQQQQAABBBCwJWD1/Mb7QVuM3JQCArwfTIFJTqEhEvhKoclmqKkhoGnaYhGpaTTaHpPTZNLijY4w9j9zm+Q/8wzDMlc/NUsWb/3RUZ3cjECiBbrVLi/jOtU37MbCLbul/n/fddzN8kXOkbVDbjEtd8ZdL4naPtlG4GtSJBLp5rgTFEAAAQQQQACBVBZI2NGOBL7Ct+ysni839+kje95809HAa377rZyWL59hmdUtWsivX33lqE5uRiDRAhfccouUGTnSsBuHli6VNa1bO+5m3jJl5J+fm/9Le59ddplof/75V+BrxAizNni+dDwDFEAAAQQQQAABBIIjYPX8xvvB4MwlPfVWwOr94JdbfpR6/53luBO8H3RMRgEXBAh8uYBIFQgki4Cmaepf+TwiIob/6meloW/Khh8P2O5yqfPyyeZhxkfAxHLmt+3GuREBDwWevamO3N3gH4YtPP/pWrn/rYWOe3Bz1TIypfu1huV+/f0PObfPBP1ztbuXCn2ZXI9EIpGhjjtBAQQQQAABBBBIdYGEHO1I4Ctcy87O8+XX9erJb+oIOXVMuqb2LPr7MvjnMy+6SKouWWIMlZEhi8qUkYxjx2zVZ9Uen5vPBz7u+VwybJgUu+02w7W9a+JE2frww399bvP7om49v2VLKTd2rGG9fx45Il9UqaJ/rsJeRcxDZTxfhutnmtEggAACCCCAAAInBew8v/F+kAWDwF8CVu8Hx6Stlfve5P0g6yUYAgS+gjFP9BIBWwKaplUXkaVGNx/6/bgU7DPRVl2ZN7WrUlqm9WhkWCaWM78ddYCbEfBIIK1fS6lTpqhh7T1fS5NXFjnbDU9V9ljrGtK/8ZWG9W7ec1AqDJmmf75leAcpWch4dwMR6RaJRCZ5REC1CCCAAAIIIBBuAd+PdiTwFa4FZfV8+eevv8qSChVE0zRRc2/nz/NbtDANrxxZv15WNmpkuz677XKfvfnBKXanSjNmSP4aNYyfA/v103fDs/M9yToPFz/0kFzYu7dhvUe3b5elTZvqAcma8+fLmcWLm/0Q8XwZrp9pRoMAAggggAACCJwUsHp+4/0giwWB/wlYvR+8/fU0mfgl7wdZM8EQIPAVjHmilwjYEtA07V4RGWV08/wNO6TJ6Lm26sq86ckba0nfay83LDPhyw1yx+ufOaqTmxFIBoFDo3rIWWfkNuxKtRHTZeX3ex139f17mknjy0oYlpuybLN0eWWB/vmJsXda1V8qEomkW93E5wgggAACCCCAQBQB3492JPAVrnVo9Xx54PPPZd2tt54cdGaQJfO/iPbPlwweLMXvuMMQ6sdp02TLAw/on9upL+ua4/6/gndm/nzunU/tzZslV968hmt7ZZMmcmTtWsfzU3HKFDm3Xj3j78ycObLhwQf1zxusX2/1I8TzpZUQnyOAAAIIIIAAAgEVsHp+4/1gQCeWbnsiYPV+sPqIGfL19z87bpv3g47JKOCCAIEvFxCpAoFkEdA0baqItDfqz/D3V8gjc5Y76u6nfVvK1WWNd0HqNeVzGbfQ8i8VHbXJzQh4LXDJefll07D/vZzK3p46qvTse8bJH39mOO7K3pHd5Jy8eQzL3TJunkz/eqvUu7SYLOjTwrT+SJS3po47RAEEEEAAAQQQSGWBHEc7TpkyRW7NEtJxE4fAl5uaia/L6vnyh1GjZPvTTzvqaKXp06WAyS5IWwYMkB+nTHFUJzcjkGgB/ajSL7807kZGhnxZurRoJ0447mrNdeskd/78huXW9usnP3/0kZxTtapcOcl8c2ieLx3zUwABBBBAAAEEEAiMgNXzG+8HAzOVdNRjAd4PegxM9b4LEPjynZwGEfBOQNO0rSJSyqiFG8a8Lx+s/d52B3JFInJwVHfJe7rxLkhVH5su3/zgfBck253gRgQ8EGh9ZSl5+/brjP/SfOd+uWL4W45bLpL/LNnxRGfTcpWGvikbfjwgXWqVkwmdG5jdmxaJRExvcNxBCiCAAAIIIIBAKgqccrRjwYIFZcOGDVK4cGHXLQh8uU6a0Aqtni/Xdeki+z/5xH4fc+WSq779VnKdeaZhmZVNm8rhLLsg2a+cOxFInMB5TZtKhZdfNuzAkY0b5etGjRx38Izzz5caX39tWm5Jixby27ZtUrRlS6kwfDjPl46VKYAAAggggAACCIRDwOr5jfeD4ZhnRhG/gNX7wXW79svlw3g/GL80NfglQODLL2naQcBjAU3TzhMR0/0lC/aZKOqcbrvXZUULyurBalOA6Jfa/UjtgqR2Q+JCIEgCj9xQTR6+vophl19fukm6TnLw8urvmq6rWELeu7uZKUXuXi/qn6uwlwp9mVyTIpFItyC50lcEEEAAAQQQSEoB3452JPCVlPMfU6fsPF8uuuwyyTh8WNTToJp7/UhFdRSj+ufsf0YikrdsWakyf75hf9TuR1+WKSNaRkbU8lb187m5Pz7e+ZT817+kxL33Gq7tPe+8I9/ef7/p9yPa/BSsX18qTp5s+h3+pHJlvd7yw4bpoS+eL2P6yaMQAggggAACCCAQaAE7z2+8Hwz0FNN5FwWs3g9OWbZJurzC+0EXyanKYwECXx4DUz0CfglomnaDiMw2am/Lzwel/OBpjrrTtVZ5Gd+5vmGZJVt/kjpPzXRUJzcjkAwC797VVJpVutiwKw/MWCTPzF/tuKsPXnelPNqqhmG57ft+ldIP/3VEjY3AV7dIJGJ+JofjHlIAAQQQQAABBFJUwJejHQl8hWd1WT1fHk1Pl6/q1lVJLxH1LwDZ+POCdu3kUpMjIA+tWCGr2rSxXZ/ddrnP3vzgFLtTxVdekYINGxr+AGwdPlx2qh3AbHxPss5Did69peSDDxrW+/uuXfJlkyZ64LLCf/5jFfji+TI8P9GMBAEEEEAAAQQQOEXA6vmN94MsGAT+JzCrV1NpXtn4/WD/GYtl5PxVjsl4P+iYjAIuCRD4cgmSahBItICmaY+KyECjfsSSSH6+/dVyZ92KhkN77tM10uetLxM9dNpHwLFA+mOd5MJzzzYsd+0zcyRt007H9U7t3khuqlrasNyn3+6URs/O0T/fMryDlCyUz6yNUpFIJN1xJyiAAAIIIIAAAghEF/D8aEcCX+FZelbPl3tmzpRv+/Q5dcCZwS8DhjJqB6JOnQyRdr3yinw3dKgxokX9J4MyRjVQ/q/AET7RBeJYH9UXL5Y8RYsa0q5p315+WbTIsX/555+X85s3N6z3wPLl8nXPnvoOX7Xff1/OLFaM58vw/AwzEgQQQAABBBBAwLaA1fMb7wdtU3JjCghse6yjlDj3/wxH2njUHPlkI+8HU2AphGaIBL5CM5UMJNUFNE1bICLXGDnc+8ZCeeGztY6Ylg64UapcfL5hGbWlpfofilwIBEngnLx5ZO9I85MSz+v7ivxy9JjjYa0dcouUL3KOYbnRn6yWvm8v0j8/MfZOq/oJfFkJ8TkCCCCAAAIIOBHw/GhHAl9OpiO577V6vvxu8GDZmeWoucwjHDNHFe2fr5g9W/JVrmw48I19+ogKkqnLTn3q6Eiz9vgcHz/WR+78+aX2avPdoRdXrix/HDrkeL1WXbBAzipt/C8U/TBlimz6e9e8hitXWv2o8HxpJcTnCCCAAAIIIIBAQAWsnt94PxjQiaXbrgvwftB1UipMAgECX0kwCXQBgXgFNE3LJSKHRSSvUV3VR8yQr7//2XZTp5+WSw6N6iHqT6Or4iNvyLc//WK7Tm5EIBkErilfXObdp05AjX59v/+wXPLv1x13VX1XjjzXU3KZ/FvzdZ6cKUu2/SRdapXTj3Q0uyJR3pg67hQFEEAAAQQQQACBUwVyHO04depUad++vStOBL5cYUx4JXaeL1e2aCGH16w5pa8qYGX0l0yR3Lnlqg0bRP1pdC1v2FB+37rV8HOz+lUhPjf2x8e79XHOVVdJpdeNnx+P7doly666yvH6VN+VOt9+K5LL+O9klnftKodWr5aiLVrIZY88wvNlwn896QACCCCAAAIIIOC/gJ3nN94P+j8vtJicAg3KFZeP7zd+P7jjwBEpOfA1x53n/aBjMgq4KEDgy0VMqkIgUQKaplUSEcN/pfSPPzMk/33jRf1p96pWsrAsfrCN4e0Hjx6XQn0n2q2O+xBIGoG+114uT95Yy7A/c1anS+uxHzrub/VShWVRf+PvjKowd68X9XptBL4mRSIR823IHPeQAggggAACCCCAgC7g2dGOBL7CscKsni+1EydkYYUKov60e+W7/HK5ctYsw9tP/PqrLDLZ/ctuO9yHgN8CF/bsKZcMHGjY7L7582Vdz56Ou5Xviivkyr93vDMqPL9KFf2jYjfcYBX44vnS8QxQAAEEEEAAAQQQCIaA1fMb7weDMY/00h+BPtdWlqdurG3Y2HtrtkvLFz5w3BneDzomo4CLAgS+XMSkKgQSJaBpmvrbw5eN2l/03Y/IF+/xAAAgAElEQVRS92njv1yPVu6uev+Q0bfUMRzSp9/ulEbPzknUkGkXgZgFXu12jXSofqlh+WHvrZChc5c7rv/2qy+TF26ta1hu98HfpMSAyfrnancvFfoyuR6JRCJDHXeCAggggAACCCCAgLWAZ0c7Eviyxg/CHVbPl4dWrJBvbrpJRMtyaKLa5dbkn4t17ixlTHYg+mXxYlndocP/eCzqEz535I+X+fqMx6f8yJFSuFUrw6/29tGjZfuoUY7nq2j79lJ2+HDDeo/t3StfNGmif37ZkCF66IvnyyD8wtJHBBBAAAEEEEDAXQGr5zfeD7rrTW3BFpjU9RrpWMP4/eCjH6yQIbN5PxjsWU693hP4Sr05Z8QhFNA0bbyIdDca2sj5q6T/jMWORj6xSwPpXNM4kPLkvJUycOZSR3VyMwLJILBq0E1SsZh6zxn9avvSRzLrm22OuzqmfV25o+5lhuXW7z4glf/zpv75luEdpGShfGZtdItEIpMcd4ICCCCAAAIIIICAPQFPjnYk8GUPP9nvsnq+3DF+vGwdMeLkEXWZRyma/Vn+qafkgjbGu+H+8NJLsvXJJ/UjIe3Ux304Jcs6qfLBB3L2pcYvDNb16iX75s1zvK7LDBsmxW691fDn4vDWrbL45pv1z+vMni15ixbl+TLZf1zpHwIIIIAAAggg4IGA1fMb7wc9QKfKwAp88/BN8o/ixu8Hb3p5nryzcqvj8fF+0DEZBVwUIPDlIiZVIZAoAU3T1opIRaP2bx43T2Z87ez/Qa0ZcrNUKHKu4ZDavfyRzFzpPBSTKCPaRUAJ2DlHu+ygKbJt76+Owb7s31pqlLrAsNz4hRvkzimf6Z+fGHunVf2lIpFIutVNfI4AAggggMD/s3ceUFIUTRz/D6CSQYIKSDgySM5RMkgWUFCiR1IERYKB4EkSUQQ+kiASDiQKChIk55yjSJScc07H9fdm8U7U65npvQ0zu/9+z3fv7K7q6l/17lFTNd0kQAKxIODxqx1Z8BULb9hI1Cy+3N+hAy4vUrsCvcjixUiYJYt0lfvbt8flxYttRIGmkIA5AS1ePJTdvx+IE0c6eEv58rh/+rS5sn+NKDBrFpIWKCCVOzNnDv7QCy+FQJUtW8z0M740I8R+EiABEiABEiABEnAoAbP4jflBhzqWZnucgJX8YI6wqTh66aby3MwPKiOjgAcJsODLgzCpigT8QUAIkRTADaO5Q7pPxqlrty2bl+CZeLg1rLXheFWdlifnQBLwIoFCGVJjS7cG0hnuPoxA0o76gXnq7ebQ1kj4bDypYM3hC7B4/ylXv1nBlxZDtlTdIkqQAAmQAAmQAAmQgCEBj1/tyIIv5+84K/HlprJl8eDcOcuLjRM/Psru099RkjdVnZYn50AS8CKBJHnyoNCcOdIZIu/dw9q8ed2yoOzevYiTIIFUdkfHjriyaZPr5LCqm41PX2d86ZYLKEQCJEACJEACJEACtidgJX5TzeUxP2h7t9NANwkUzJAKW7u9IZVmftBNsBTzOwEWfPndBTSABGJHQAhRGcBSmZbLt+/jpY/VboYrlz0tlneqIzXs0u17SPPxxNgZTmkS8AOBlqVzYkzT8tKZ1x4+hwqDf1W2LMeLyfF7r7cM5Z59/3tECoEWJXNgXPMKRmNXaZpmOEDZQAqQAAmQAAmQAAmQQMwE/nO147Rp0/DWW8b/rpHBZMGX87eZWXz56No1bChWTGmhyYsXR/7Jk6Uyj65exYbixZV0cjAJ2IHAS2++iRz9+0tNubF1K3YZXMsoE0wYEoKiS5YYLnFZqVKu073S1qyJV3r2ZHxphw1BG0iABEiABEiABEjAxwTM4jfmB33sEE5nawKhpXLih2by/OD6I+dRbpD8hR7Z4pgftLXbg8I4FnwFhZu5yEAmIITQn+z1la1Rv3ZRv35RpXWtUgAD6peQiizYewJ1v1uoopJjScAWBIY2KoP25fNIbRm+ci86/bRe2daGRbJgaqsqUrnbDx4h+UfjXP1hNYsgrFYRoznCNU0LVTaCAiRAAiRAAiRAAiTgHgGPXe3Igi/3HGAnKbP48vKSJdjXvj10X+vFJlZ+vtyqFbJ8+ql0mVdWrsS+d9+1rM/qvBxnzT/k5D6nbF98gXRNm0r39plJk3C4b19Ln5On/fBCzZrI/b//SfVG3L2LFZUqufqz6J+v1oYntDO+tNOXLG0hARIgARIgARIgAQ8SMIvfmB/0IGyqcjyB/zUsgw4V5PnBkav2oeOMdcrrZH5QGRkFPEyABV8eBkp1JOBrAkKI+QBqyubtNnsTBi7ZpWTWjDZV0aBQZqlM7/lb0XfBdiWdHEwCdiCwusvrKJ31JakprSetQvjGA8qmfvl6cXxaraBU7vDFG8j1xTRXv366l37Kl0EL1TRN7Vg+ZYspQAIkQAIkQAIkQALRBDx2tSMLvpy/q8ziyz8HDsSpsWpXoOceNgypq1WTwjk+bBhOjBzpfHhcQdARKDB1KpIVLixd98Hu3XH+Z72mVq2FdOmCDG3bSoXunj6NdY0aufrz9OiBtDVqML5UQ8zRJEACJEACJEACJBAQBMziN+YHA8LNXISHCKzqUhdlsqaRams7eRXGr2d+0EO4qcaHBFjw5UPYnIoEvEFACHEDQFKZbv16Ov2aOpV29MsmyJgiiVSk1ojfsOj3kyoqOZYEbEHg5tDWSPhsPKktRfrPwq5Tl5VtXdChJqq9kl4qN3XLYTSfsNzVf6RfE2RKKf98AWDBl7IHKEACJEACJEACJBBLAh652pEFX7H0gg3EzeLLXU2b4vrWrUqWlli5EvHTppXK7GnTBlfXrFHSycEkYAcCZXftQtwECaSmbKtXD7f371c2Nd/YsUhRtqxU7tySJdjTu7er/9VZs5AgjTxpwfhSGT8FSIAESIAESIAESMAxBMziN+YHHeNKGuoDAmb5wWJf/YwdJy8pW8L8oDIyCniYAAu+PAyU6kjAlwSEEFn0+hHZnJFCIFnHcbj3KMKyWakTJ8C5gS0Mx6fsPB437j20rJMDScAOBLKkToqDfRpLTdE/L4k++AGPHkcqm3tqQHOkSZZQKvfRT+sxYuVeV3/EqPfM9IdomnbcbBD7SYAESIAESIAESMDDBGJ9tSMLvjzsER+rM4svRWQk1hYqhMj79y1b9kyKFCi9YYPh+HVFiyLi1i3LOjmQBOxAIEGGDCi+ZInUFP3zsiZfPogI689jopSVWrsWz6ZOLdV9YOhQnJg1y9Vfbe1aMxyML80IsZ8ESIAESIAESIAEHEjALH5jftCBTqXJXiOQOVVSHOrL/KDXAFOxXwmw4Muv+Dk5CcSOgBCiCYDJMi36SUX6iUUqrXqeDJjXXn4dwLHLt5Dt8ykqKjmWBGxBoH7BzPipbVWpLXvPXEHBfjOVbU2e4DlcHhxqKJe39wz8cf4aymVPi+Wd6hiO1WLIlCobRQESIAESIAESIAESUCcQ66sdWfClDt1OEmbxpX5S0bb69aNNFgCefqgU0++pypVD3u+/ly7z/unT2FS5sqvfij6z+dj/N2ryNN+fsdkvqapWRZ5hw6R7+/bBg9hWt67S50W3J17SpCizZYvhV8O6Zs1w+/hxpCxUCEWHDmV8aacvUtpCAiRAAiRAAiRAAj4iYBa/MT/oI0dwGkcQqFcwBDPbVpPa+vvZq8jf9yfltTA/qIyMAl4gwIIvL0ClShLwFQEhxHAAHWTzfb9mP9pPU7saI6xWEYTVLCJdwsztR/H22KW+WiLnIQGPEehdpyh6VC8s1ffjpkMInbhCeb4qudJj4Yc1DeXitRvt6m9RMgfGNa9gNDZc0zTj6jFlCylAAiRAAiRAAiRAApYJ/Odqx+nTp6NRo0aWFLDgyxIm2w4yiy/PTp+OQ336AEIAmmbpZ6YOHZCpfXvpmi8uWoT9nTpZ1md1Xo6z5h9ycp9TyAcfIGO7dtK9ff7XX3GgWzdLn5On/ZCiVCnoVzoatcXlyrkKJF+uXh15PvuM8aVtv1VpGAmQAAmQAAmQAAl4j4BZ/Mb8oPfYU7PzCPSqXRQ9a8jzg1O2HEKLCcwPOs+ztFgnwIIv7gMScDABIcRWANLqrJYTV2LSpoNKK9RP99JP+ZK1T3/ZiEFLdyvp5GASsAOBX9+vjpp5M0pN6TprA/63fI+yqR9XLYCv6pWQyp28ehuZezw5iE8v9tKLvgwaC76UPUABEiABEiABEiABDxP4z9WOhw8fRooU+gFgxo0FX2aE7N1vFl/+0a0b9CKW6BZV+BX1P2L4Pd/33yPlq69KF3504ECcnDDhSb8Ffa7CGIP52E8+vtof+b77DinLl5fu7SMDBuDUpEnK+zVDq1bI0qWLVO+9Cxew+q8i3LyffYZ0r73G+NLeX620jgRIgARIgARIgAS8QsAsfmN+0CvYqdShBOa0q45a+eT5wU9+3ojBy9Rz38wPOnRDBJjZLPgKMIdyOcFDQAjxDIA7APSfMbZXek3HwQvXlaBcHdISSeM/K5WpOHgu1hw+q6STg0nADgSO92+Gl59PJDWl8pB5WHXojLKpk1tWxltFs0rlVh06i8pD5rr6LRR8hWqaFq5sBAVIgARIgARIgARIwHME/nO1Y/369fHzz3odmHFjwZcZIfv2W4kvN9eqhbvHjiktouzmzYiXOLFUZuc77+D6Vv09JjYScBaBUitW4LkXX5QavSs0FNdMrmaMSTj3wIF4sUYNqd6rO3diS+fOrv68n35qVvDF+NJZ24rWkgAJkAAJkAAJkIAlAlbiN+YHLaHkoCAhcKx/U6R/Xv5sourQeVhxgPnBINkOAbdMFnwFnEu5oGAhIIQoBWC9bL037z9Eik7jlXBkSpkER/o1kcpECoFkHcfh3qMIJb0cTAL+JmDlHu1UnSfg+r0Hyqbu/aIRcr30vFRu+Mq96PTTk4+q/vnSP2cGLUTTtOPKRlCABEiABEiABEiABDxLwK2rHVnw5Vkn+FKbWXwZcfs21hYvrmRS/HTpUHLJEqmMiIzEmqJFEXn/vpJeDiYBfxOIlyQJym7aZGjG2hIlEHHrlrKpxefNQ8LMmaVyx3/5BX+MGOHqLz91KhK89BLjS2XKFCABEiABEiABEiABZxMwi9+YH3S2f2m9ZwkwP+hZntRmPwIs+LKfT2gRCVgiIITQX+kcJBu8ZP8p1Bi+wJKuqEFvFMqC6W2qSGX2n7uGfH1mKOnkYBKwA4GKOdNhScfaUlOevnZRxd5n4sbBneFtEOfpq2X+peDVb+dgw9Hzrv8bMeo9Q/VaDFlSFXs4lgRIgARIgARIgAQ8SED5akcWfHmQvo9VmcWXV9evx+533/3bKv3fv/oVjFEtht9fqFoVrwyShqy4c/QottSt+0SDBX1m87Hf2B/k4zk+z5cogQJjx0o/pffPncPGKk89W7G4v7V48VBuxw5oceJIdW/68ENc27/f9fmrvnw540sff1dyOhIgARIgARIgARKwAwGz+I35QTt4iTbYhUCFHOmw9CN5fvD0tTvI1P1HZXOZH1RGRgEvEWDBl5fAUi0JeJuAEOInAG/K5umzYBv6zN+mZMaA+iXQtUoBqcykTQeh3/vNRgJOI9C5cn5806Ck1Ox5e46j3qhFyssqmukFbPy0vqFcvHajXf0tSuZwXelo1FjwpewCCpAACZAACZAACXiPgPLVjiz48p4zvK3ZLL48NmoUjo0c+XdhVlQBi8HPrJ07I0NoqNT0c7/+ij969nxSOGZBH8eRk132SYZ33kHWrl2le/vyypXY88EHyvs6ab58KDJ1quHH/bfKlV39L1erhnwff8z40ttfjtRPAiRAAiRAAiRAAjYkYBa/MT9oQ6fRJL8R6FQ5HwY20C/Nirkt2HsCdb9bqGwf84PKyCjgJQIs+PISWKolAW8TEEKcBJBeNk/NEQuw+PdTSmYs71QH5bKnlcp8MH0tRq3+XUknB5OAHQhMDK2IJsWyS03pu2A7es/fqmxqmzK5MarJq1K58zfu4uXPJrn6LRR8hWuaJs+IKVtHARIgARIgARIgARKINYH/XO04Y8YMNGyo/+//NhZ8xZq33xSYxZe727XDlXXrnhSwRLWoQi39gC7odVt/FST91V9w3Dg8X7SodE0Hv/wSZ2Y8OUE6JvnoAi/2k08M+8uf+yN3//54qVYt6d4+Nnr03wWSCvs37ZtvImdYmFTvg6tXsbxRI+jftemqVDEr+GJ86bdvVE5MAiRAAiRAAiRAAt4lYBa/MT/oXf7U7iwC4e9URNPi8vzglwu344u5zA86y6u09mkCLPjifiABBxIQQqQCcMnI9BSdxkO/p1ul3RrWGgmeiScVKTHgF2w7cVFFJceSgC0I7P68IV5Jqx9SEXN74/vFmLPrmLKtI94ui/defUUq9/Q1qPrpXnrRl0HrpWlab2UjKEACJEACJEACJEAC3iVg+WpHFnx51xHe0m4lvlxTqhQibt9WMqH81q2I89xzUpltjRvj5r59Sjo5mATsQKD4L78gUdasUlP2duqESybXLcYknKNnT6STFNTq42+fOIE1bdq4RPN17YqXq1ZlfGmHDUEbSIAESIAESIAESMCHBKzEb8wP+tAhnMr2BHb1bIg86eT5wYZjluCXnX8qr4P5QWVkFPASARZ8eQks1ZKANwkIIfQ75PTES4zt0IUbyN1rmpIJudM8jz1hjaQyjx5HImnHsdB/spGAkwhYuUc72+dTcOzyLeVlrfu4HkpkflEqN279H3h38mpX/5F+TZApZRKjOUI1TQtXNoICJEACJEACJEACJOBdApavdmTBl3cd4S3tZvHl3RMnsKlOHaXpE2XOjOKzZ0tlREQEVhUvDv0nGwk4iYAWLx70YkYtThyp2Rtr1MC9M2eUl1V40iQky59fKndq4ULsHTrU1V9h4kQkeFEeiwJgfKnsAQqQAAmQAAmQAAmQgP0JmMVvzA/a34e00HcErOQHc4RNxdFLN5WNYn5QGRkFvESABV9eAku1JOBNAkKIrwF8Ipvjx02HEDpxhZIJzUvkwPgWFaQy209cQvEB0hozpbk4mAR8SaBQhtTY0q2BdMq7DyNcxYzutJtDWyPhs/JT8WqNWIBFf12tGjHqPbMpQjRNO242iP0kQAIkQAIkQAIk4AcC+psh05+eN6arHVnw5QfPeGBKs/jy3Lx52N+zp9JMaerUQe6+faUyN3//HVsbN1bSycEkYAcCSXLnRrFp8hfsHt+/7ypmdKeV37wZcePHl4pu6dkTl7Ztc/XXXLTIbArGl2aE2E8CJEACJEACJEACDiRgFr8xP+hAp9JkrxEomCEVtnZ7Q6qf+UGvoadiHxJgwZcPYXMqEvAUASGEfmTQqzJ9Haatxeg1vytNN+ytMni/XB6pjK5P18tGAk4j0Kp0LnzftJzU7LWHz6HC4F+Vl5XthWT4o/fbhnLPvv89IoVwneyln/Bl1LQYMqTKRlGABEiABEiABEiABLxHwPRqRxZ8eQ++NzWbxZcH+/fHmZkzIYSA7mMrP3N064aXG8lPkNb1HfjyS8v6rM7Lcdb8Q07uc0pTrx5yhYVJP5LXt2/HjtatLX1OnvZDgvTpUXLuXMOP+m81a7r06id7VZwwgfGlN78YqZsESIAESIAESIAEbErALH5jftCmjqNZfiEQWionfmhWXjr3+iPnUW7QHGXbmB9URkYBLxJgwZcX4VI1CXiDgBBCvzfgNoAEMv1F+s/CrlOXlabf9Fl9FMn4glSm9aRVCN94QEknB5OAHQiYFTMOX7kXnX5ar2zqG4WyYHqbKlK52w8eIflH41z9LUrmwLjm8hP0AKzSNM1wgLKBFCABEiABEiABEiABzxIwvdqRBV+eBe4LbVbiyy1vv41bB9RiwaKTJyPpK69Il7C/Vy+c+1X9pQtfMOEcJGBEIMdnnxkWM56aNg2HvvlGGeILVaogr4FcxL17WPTGG4AQSF+lCvJ36mQ0B+NLZQ9QgARIgARIgARIgATsT8BK/Mb8oP39SAt9R+B/DcugQwX5YScjV+1DxxnrlA1iflAZGQW8SIAFX16ES9Uk4A0CQoiCAHbIdN97FIFkHce5ThWy2vQ7jPWr6fSfspa/70/4/exVqyo5jgRsQ2BN19dRKstLUntaTVqJiRsPKtvbt24xdHutkFTuyKUbyBn25KqPsJpFEFariNEc4ZqmhSobQQESIAESIAESIAES8C0Bw6sdWfDlW2d4Yjaz+DLywQOsKl0aIjLS8nRavHiosGED9J+ytrlhQ9w+csSyTg4kAbsQKDx+PJIXKCA1x1XMaHJSV0zCWdq3R6ZWraR675w9i5Vt27r6szdu7PrPoDG+tMuGoR0kQAIkQAIkQAIk4EECZvEb84MehE1VAUFgVZe6KJM1jXQtbSevwvj1ai+46cqYHwyI7REwi2DBV8C4kgsJFgJCiHYAvpOtd92Rcyg/SO1N6cIZU2PzZw2kCN35R2Kw+IPrtD8BvZgx4bPyZFPhL2dh92m1E/H0Vc9rXwPV82SQApi29TCajV/u6tdP99JP+TJooZqmhdufJi0kARIgARIgARIgAUivdmTBl/N2h1l8eX3nTmwzKEKJacVJc+dGscmTpTD0IrKVikVkziNLiwOVgF7MGDd+fOnyNusn4h1Uf6GowLBhSFWmjFTvmdWrsePbb10nfBXo1AnpK1VifBmom4zrIgESIAESIAESIAEJAbP4jflBbh0S+CcBs/xgsa9+xo6Tl5SxMT+ojIwCXiTAgi8vwqVqEvAGASHERADNZbq/XboLn/2ySWnq9159BSPeLiuVWXv4HCoMVisiUzKAg0nASwSypk6GA33elmrXT8JL9MEPePTY+okFUcpODmiGtMkSSXV/s3gnus/Z7Oo/0q8JMqVMYrRKFnx5aQ9QLQmQAAmQAAmQgMcJSK92ZMGXx1l7XaFZfHli0iQcHjoU+sMj/QxpKz/TvfEGcnbrJrX92o4d2NGmjWV9VuflOGv+ISf3OSVMnx6l5syR7m39JLwVJUsCERHK+7vMokV4LnVqqe4js2bhwKRJLr2Vxo5FwhdeYHzp9W9ITkACJEACJEACJEAC9iJgFr8xP2gvf9Ea/xLInCopDvWVn4zM/KB//cPZPUeABV+eY0lNJOATAkII/VXR7LLJGo5Zgl92/qlki9npQ4OX7cYnP29U0snBJGAHAg0KZcaMNlWlpuw5fQWFvpypbGryBM/h8mDjGxjz9p6BP85fc+mOGPWe2RwhmqYdNxvEfhIgARIgARIgARKwCYGGAGY8bcvMmTPx5ptv/ts8PnOwicNkZpjFl3s++QQXly8HNM11spCVn7m/+AJpa9eWrvzE5Mk4/L//WdZndV6Os+YfcnKf0wuVKyPf119L9/atQ4egn/Bl5XPytB/iJU2K8itXGn5brGrfHrdOn3aNqf2r6Qt5jC9t/t1L80iABEiABEiABEjAHQJm8Rvzg+5QpUygEqhXMAQz21aTLu/3s1eRv+9PystnflAZGQW8TIAPX70MmOpJwJMEhBBJAdww0vnSx+G4fPu+0rR7whoidxr9Rf2YW+NxS/HTtqNKOjmYBOxAoE+dYuhevZDUlEmbDqLlROMH6zEJV871MhZ9WMtwifHajXb1l8ueFss71TEcq8VwHIYd+NEGEiABEiABEiABEjAgMAtA9L3wKVOmxJUrV/49nM8cbLyFrMSXq6tUwaPr15VWUXLGDCTKnFkqs7d7d1xYulRJJweTgB0IZGnXDiEtW0pNOTd/Pn7v3VvZ1BTFi6PQiBGGcvNef93VnzJPHpTq14/xpTJlCpAACZAACZAACZCAswlYid+YH3S2j2m9Zwn0ql0UPWsUliqdsuUQWkxYoTwp84PKyCjgZQJ8+OplwFRPAp4kIIR4DcBCmc7T1+4gU/cflaZM8Ew83BjaCnH0N7YlLfvnU/Hn5ZtKejmYBOxAYG776qiRJ6PUlC4zN2Doij3KpnatUgAD6peQyp28ehuZe0x29bcomQP6KXoGLVzTNOPjwpQtpAAJkAAJkAAJkAAJeJ3Af652jGFGPnPwuhvcn8Asvrx/8SLW1qypNEGc555DxTVroMWJI5Vb9/rruHfmjJJeDiYBOxAoOGQIUpUpIzXl4ODBODltmrKpmZo1Q7YPP5TK3bt0CUvbtnX1p69YEQU/+IDxpTJlCpAACZAACZAACZCAswmYxW/MDzrbv7Te8wTmtKuOWvnk+UH9Ziv9hivVxvygKjGO9zYBPnz1NmHqJwEPEhBC9ALwhUzlzzv+RKMflijNWDZbGqzsXFcqc+PeQ6TsPF5JJweTgF0InPiqGdIlTyQ1p9KQuVh96KyyuT+2rIS3i2aTyuk6dd16M7syFQALvpQ9QAESIAESIAESIAGbEGgEYLqBLXzmYBNHxWSGWXx5Yfly7O3WDQKA7kgrP1MULIjC338vXXXE7dtYWbGiZX1W5+U4a/4hp9hxenXBAjyXOrV0f29v1w5Xt29X3t95+/bFS9XkV41c3rcPG8LCXPMW7NDBVfRl0Bhf2vh7l6aRAAmQAAmQAAmQgLsEzOI35gfdJUu5QCVwrH9TpH8+sXR5VYfOw4oD6i+jMT8YqDvGueviw1fn+o6WByEBIcQiANKngJ/+shGDlqpVI3epkh9f1y8ppblk/ynUGL4gCGlzyU4nYOUe7VSdJ+D6vQfKS90T1gi50zwvlRuxci8++mm9q99CwVeopmnhykZQgARIgARIgARIgATsQeBnAPUlpvCZgz18FKMVZvHloWHDcGLyk1NroZ8ILfSSr7+a5PeMTZsiu8FJRVc2bcIOvd+iPrP52G/sD/LxHJ94iROjwvLlhp/olZUqIeLWLeX9XUq/BjUkRKr7zwULsHf8kxfx9IKvDBUMT5BmfGnj712aRgIkQAIkQAIkQALuEjCL35gfdJcs5QKRAPODgehVrklGgA9fuTdIwEEEhBA3ACSVmVxu0OmJaAQAACAASURBVBysP3JeaUXTWlfBm4WzSGW+XLgdX8zdqqSTg0nADgQq5XwZizvWkppy4uotZOkxRdnUZ+LGwZ3hbQyvQS337RysP/rks3ikXxNkSpnEaJ4QTdOOKxtCARIgARIgARIgARKwBwGjqx35zMEePorRCrP4cmvbtri+Z8+TQq+oAi2Tn/n698eLlSpJV/3nhAk4Onq0ZX1W5+W4vwryLPqJvNR5pShaFIWHD5fu7fvnz2Pt668rfV50P2hx46LS2rXG16D27IkrBw+6Tg6r/N13SGhwyhgAxpc2/t6laSRAAiRAAiRAAiTgLgGz+I35QXfJUi4QCVTIkQ5LP6otXZo7V6DqypgfDMTd4vw18eGr833IFQQJASFETgB/yJYbKQSSdRyHe48ilIgc7tsEIankxSivj1qI+XtOKOnkYBKwAwGz0+vm7j6O+qP1Q/PUWuGMqbH5swaGQvHajY7ujxj1nuFYTdOzMmwkQAIkQAIkQAIk4GgCsqsd+e8cm7rVLL4UkZFYXr48Ih8+/HsFssKvqBFCoOzs2UiQNq101Tu7dsWltWv/WfD1lHyMhUjsf0LAAn/yi6GQy0P7J1Pjxoan111cswa7Pvnkv34ymT9prlwoMWGC4TfFr2++GX2lat2ZMxlf2vR7lWaRAAmQAAmQAAmQgLcImMVvzA96izz1OpVAp8r5MLBBKan5C/aeQN3vFiovj/lBZWQU8AEBPnz1AWROQQKeICCEaAFAeu3bjpOXUOwr/TYV6y1p/GdxdUhLQ4E0H0/Epdv3rCvlSBKwCYFJoZXQuFg2qTV9FmxDn/nblK1tVToXvm9aTip34eZdpPt0kqu/RckcrisdDdpxTdPkd3coW0cBEiABEiABEiABEvAbgZiuduQzB7+5w3his/jy5oED2BQa6jpRKKrpFzrqv//7Z1R/3ESJUHHZMsOJV1evjgfXr/9Dj1X9ZvOz39g/5BM7Pnl69UKaatWk+/vouHH4c+xY6edDxj9dnTrI3a2bVK/+eVn07rsuvRnLl0fBdu0YX9r0e5VmkQAJkAAJkAAJkIC3CJjFb8wPeos89TqVQPg7FdG0eHap+e7ebsX8oFN3RGDbzYevge1fri6ACAghRgGQHhU0avXv+GD6WqUVv/ZKBszvUEMq4+6RlkpGcDAJeInAnrCGyJ1Gv2Eo5tZg9GL8uvuY8uzD3iqD98vlkcr9ce4a8vaZ4eq3UPAVrmlaqLIRFCABEiABEiABEiAB+xGI6WpHPnOwn59cFpnFl6d+/hl/fPutkvWpSpZEocGDpTL3L17Emrp1lXRyMAnYhUCpKVOQOHNmqTm7Pv0U+ilfqi1Xly5I/8YbUrFbp09jedeurpPDMpQvj0LGBV+ML1UdwPEkQAIkQAIkQAIk4AACZvEb84MOcCJN9CmBXT0bIk86eX6w4Zgl+GXnn8o2MT+ojIwCPiDAh68+gMwpSMATBIQQOwEUkOl6J3wFJm8+pDTV5zUL44taRaUyc3YdwxvfL1bSycEkYAcCVu7RztpzCo5fuaVs7pqur6NUlpekcuPX/4G2k1e7+vXTvfSiL4PWS9O03spGUIAESIAESIAESIAE7Eng31c78pmDPf2kF3wZxpf7+vTB2UVPXX+u30KuXykoa5qGLKGhyNK6tXTIxdWrsUt2kpEF/Wbzs9/YP+TjPh/tmWdQeeVKaHHiSPf32gYNcO/cuZj7DfZ3sdGjkTxfPqneEytXYueYMa7+Qu+9hwzl5KdNA2B8adPvXJpFAiRAAiRAAiRAArEhYBa/MT8YG7qUDTQCVvKDOcKm4uilm8pLZ35QGRkFfECAD199AJlTkEBsCQghEgC4DUD6dDHXF9Nw+OINpal+fb86aubNKJXp+etmDFik5wHYSMBZBMzu0b77MAJJO451a1E3h7ZGwmfjSWVrj/wNC/eddPUf6dcEmVImMZonVNM06VWtbhlIIRIgARIgARIgARLwL4Gnr3bkMwf/+iLG2a3El+veegt3Tp6Epml6cZilnwW/+QapS5eWrvjw6NE49uOPlvVZnZfjrPmHnNznlCxXLpQYN066tx/fv49lFSta+pz82w+Vli9H3Pjxpbo3fP01Luze7Sq4rDZsGBKmTs340obfqzSJBEiABEiABEiABLxFwEr8xvygt+hTrxMJFMyQClu7yU9RZn7QiV6lzUYE+PCV+4MEHEBACKG/wrlKZurN+w+RotN45ZWcG9gCqRPrtWQxt2pD52P5gdPKeilAAv4mYHaP9prDZ1Fx8FxlM7OmToYDfd42lEvQYQwePY50jYkYJb2FNUpHiKZpx5UNoQAJkAAJkAAJkAAJ2JfA01c78pmDDf1kFl9G3LmDFdWqPTnRSz+ZKKqZ/F5+/nw8mzy5dMXbP/oIV7Zts6xPdX6OV/MXeVnnla52bbzy6afSvX1t1y5sbd9e6fOi80+YPj3KTJ9u+C3xa/PmiHz82DWm3pQpZt8ojC/NCLGfBEiABEiABEiABBxGwCx+Y37QYQ6luV4nEFoqJ35oVl46z/oj51Fu0BxlO5gfVEZGAR8R4MNXH4HmNCQQGwJCCP3J4gCZjkW/n0StEb8pTZEhRWL8+WVTQ5mUncfjxr2HSno5mATsQMDsHu1hK/ai88z1yqY2KJQZM9pUlco9jIhEwg+eXLehn+yln/Bl1DT9yAQ2EiABEiABEiABEgg8AlFXO/LfOjb0rVl8eXnTJmzv2lXJ8vgvvohyP+uHu8nb8tdeQ8Rt/eBqNhJwFoFcnTsjQ/36UqNPzJyJA0OHKi/qxQoVUKBvX6lcZEQE5rzzDvQv0gSpU+O1IUMYXypTpgAJkAAJkAAJkAAJOJuAWfzG/KCz/UvrPU/gfw3LoEOFPFLFI1ftQ8cZ65QnZn5QGRkFfESAD199BJrTkEBsCAghftFf5pTp6D1/K/ou2K40Rf2CmfFTW3nhyqELN5C71zQlnRxMAnYhYHaPdqtJKzFx40Flc/vUKYbu1QtJ5Y5euoEcYU8+Ny1K5sC45hWM5lilaZrhAGUDKUACJEACJEACJEAC9iGgV/80sI85tCSKgFl8eWTcOBwN/+et4/rDI2GA8KVy5ZC/Xz/piLunTmFt48bSfjP97DfmTz7e5VP8u++QPG9e6f7d178/zixcqLy/s7Vpg8zNm0vl7ly4gCV68aWmIUOZMijcti3jS36VkwAJkAAJkAAJkECQETCL35gfDLINweWaEljVpS7KZE0jHdd28iqMX3/AVM+/BzA/qIyMAj4iwIIvH4HmNCQQGwJCiEsAUsl0VB+2AEv/OKU0Rf96xfFJ1YJSmalbDqP5hOVKOjmYBOxC4ObQ1kj4bDypOYW/nIXdpy8rmzu3fXXUyJNRKjd96xE0Hb/M1R9WswjCahUxmiNc07RQZSMoQAIkQAIkQAIkQALOIJAagB7HsNmMgFl8ua1LF1zZssVV4BVVSGT2M8d77yGkifx023NLlmB3376W9ZnNx/4nBU7k4BsOVZYuRdz48aWf5A0tW+Lm4cPK/ij8zTdIXbKkVO+pjRuxddQoV3/OevWQu570PUB9CONLm33X0hwSIAESIAESIAES8AQBs/iN+UFPUKaOQCJglh8s9tXP2HFS/XEV84OBtEsCay0s+Aosf3I1AUhACJEBwAmjpaXoNB76Pd0qbVmn2iifPZ1URL/uTr/2jo0EnEbA7B7tSCGQ6IMf8OhxpPLSTnzVDOmSJ5LKfbNkJ7rP3uzq10/30k/5Mmihmqb98+gEZYsoQAIkQAIkQAIkQAIkQALWCViJL5dXr46Iu3cBIVwnC1n5WXToUKQoKH+h6MDw4dCvvbOqj+OscScn73NKmDYtyk6Tn34uIiOxtEoViEePlPd3uV9+QfxU0nf7cGjBAuz76SeX3sKtWiFj2bKML61/3XEkCZAACZAACZAACTiegJX4jflBx7uZC/AggcypkuJQX/np4swPehA2VdmGAAu+bOMKGkICMRMQQjQEMEPG58D568jTe7oyvlvDWiPBM/ITkMoOnIONf55X1ksBEvA3AbN7tPecvoJCX85UNjN5gudwebDxgVyF+s3EnjNXXLqP9GuCTCmTGM1TQdO0VcqGUIAESIAESIAESIAESIAE3CRgFl/eOXkSa5s1U9ZeZckSxH3uOancpvbtcX3fPmW9FCABfxN4qXx5FOjdW2rGrSNHsL5VK2Uzn0mcGJUWLDCUW/b557hx6slp7tW//RYJDYrDADC+VPYCBUiABEiABEiABEjA3gTM4jfmB+3tP1rnewL1CoZgZttq0ol/P3sV+fv+pGwY84PKyCjgQwIs+PIhbE5FAu4QEEIMBtBJJjtx40G0mrRSSXXOl5Jj3xdvSWX0CudkHcfh3qMIJb0cTAJ2IGB2j/akTQfRcqLaZ0ZfV8Wc6bCkY23DJcZrNzq6P2LUe2Y4QjRNO242iP0kQAIkQAIkQAIkQAIk4CkCZvHlmUWLsHfAgOir6aLmjbo6MKbfE2XIgLKTJklN1E9Acp0a9uBB9Bgjffog9j+5qtAKf/Ly7n7J1qoVshgUQeqfmX0DBij7K0WhQig6WH/cI28/t2wZfcJeg/Hjzb4GGF+aEWI/CZAACZAACZAACTiMgFn8xvygwxxKc71OoFftouhZo7B0nilbDqHFhBXKdjA/qIyMAj4kwIIvH8LmVCTgDgEhxAYAJWWy709dgzFr9yupblo8O8LfqSiVcfcEJCUjOJgEvETA7B7tLjM3YOiKPcqzd66cH980kH4UcerabYR0n+zSWy57WizvVMdwDk3T78dhIwESIAESIAESCGACmQCwuDuAHezEpZnFl78PHoyTc+dGF1xFFV4Z/UxbtSryde8uxXHr6FHXCUh6AZMVfRxHTnbaJ4UHDEDqEiWk+/uPESNwYtYs5f2dqVEj5GzXTqr37tWr+K1rV1d/6pw5Ue6TTxhfOvFLlzaTAAmQAAk4iQDjNyd5K0hsNYvfmB8Mko3AZVomMKddddTKl1E6/pOfN2Lwst2W9UUNZH5QGRkFfEiAyWYfwuZUJKBKQAjxDIA7APSfMbbCX87C7tOXlVQPbVQG7cvnkcqMW/8H3p28WkknB5OAXQic+KoZ0iVPJDWn0pC5WH3orLK5E0Mrokmx7FK5NYfOouKQua7+FiVzYFzzCkZzhGuaZnw/pLKFASOgP1yZAGAigPCAWRUXQgIkQAIkEIwE3gHwBQD9bz6vcQ7GHWCzNVuJLze0aYObR44oWZ77ww+RoV49qczpBQuw79tvlXRyMAnYhUD5mTMR3+AqxS2dOuHqrl3K5upFkmmrVJHKXTp4EKsHDnT1ZypdGkVCDcNHxpdyDzC+VN6dFCABEiCBoCXA+C1oXW/PhVuJ35gftKfvaJX/CBzr3xTpn08sNaDq0HlYceCMsoHMDyojo4APCbDgy4ewORUJqBIQQhQFsEUmp1+5qF+9qF/BqNI2fFIfxUJekIq0m7IGP6xTOzVMZX6OJQFvEbByj3aqzhNw/d7f18lYtWX35w3xStoU0uEjV+1DxxnrXP16sZde9GXQ+ED+v3CiHsSX/+s0lBCrvuE4EiABEiABErApgX//bWPhl00dFSxmmcWXjx88wNIaNaBfwQj9MFo9zrTws+TIkUieK5cU475Bg3BqwQLL+qzOy3HW/ENO7nN6JkkSVJ775KUeWVtWuzYe3bmjvL/LjBuHJCHykOfIihXYNXWqa9oiLVsiU6lSjC/VvqwZX6rx4mgSIAESIAGA8Rt3ga0ImMVvzA/ayl00xgYEmB+0gRNogl8IsODLL9g5KQlYIyCE+ADAMNnoNYfPouJg44eP/5Z9Jm4c3BzaGvpPWXPnrQBrK+IoEvAugcq5XsaiD2tJJzlx9Ray9JiibIT+ebkzvA3iGNzCWH7Qr1h35JxLt36do36to0EL1TSNp1c9AfT0w5QoZHpCnHyUdyoFSIAESIAEbEhAf0tcP7kyqulXPLLwy4aOCgaTzOLLq7t3Y0vnzkpX08WJFw9VFyyAFi+eFOH6d9/FrSNHlPTa6Uo/XjEZvFdMpipcGEW/+Ua6t+9duIBVjRsrX1Xq+twsWgTNIL5c9c03uPzXaXvlunRB6hyGLxQxvvzbS4wvg+EPGtdIAiRAAt4jwPjNe2ypWZGAWfzG/KAiUA4PeAIVcqTD0o9qS9d5+todZOr+ozIH5geVkVHAxwRY8OVj4JyOBFQICCH0ypTGMplvluxE99mbVVSiUIbU2NKtgVTm0eNIJPrgB+VTw5SM4GAS8BKBrlUKYED9ElLtc3cfR/3Ri5RnN/vc6ArjtRsdrfdIvybIlDKJ0TwhmqbpCd9gbjE9iNd56Fx4ulcw7wyunQRIgAQCi4DR3zsWfgWWr22/GrP48uj06Tj0ww9KhVnJs2dHqVGjpGsXERFY9NprrtOPWDgVvIVTTi3gy9yoEXK2bSvd3xfWr8f2sDDlgi+zz40+4cyn5q3x1VdIlDIl40vjb1nGl7b/K0QDSYAESMARBBi/OcJNwWGkWfzG/GBw7AOu0jqBTpXzYWAD+cnIC/aeQN3vFlpX+NdI5geVkVHAxwRY8OVj4JyOBFQICCGOAsgsk3nj+8WYs+uYikq8+2pujHz7VanMpj8voMzA2Uo6OZgE7ELgx5aV8HbRbFJz+szfhj4Ltimb27J0Toxpqt80GHO7cPMe0n06MbozYtR7hnNoRq9yK1vnOAHZg5OohfB0L8e5lAaTAAmQAAmYEPj3W+JPD+eJX9w+PiNgFl/u6NULF9Y9uaLcastQuzZe6dhROvz6/v3Y+OGHVtVxHAnYikD+7t2RtmJFqU2HJ03CkUmTlG1+uXp15O3SRSp3/+ZNzPvkk+j+N0f//XJRTEKML10nacoCdsaXyjuUAiRAAiQQ9AQYvwX9FrAHALP4jflBe/iJVtiHQPg7FdG0eHapQV8u3I4v5m5VNpj5QWVkFPAxARZ8+Rg4pyMBqwSEEKkAXDIa/9LH4bh8+75Vla5xPzQrj9BSOaUyw1fuRaef1ivp5GASsAuBPWGNkDvN81Jz9NO99FO+VNvQRmXQvnweqdgf564hb58Zrv4WJXNgXPMKRlMc1zQtGE+wMiv00pnxdC/VzcnxJEACJEACTiBg9W8gT/xygjcdaqOV+HJZgwZ4eOOG0grzde2Kl/UTvCTt+OzZ2D9ypJJODiYBuxB4ddw4JM6YUWqOfrrXhQ0blM19pUMHZHz9danczXPnsKh3b0DTkKlkSRRr3pzx5X8JWP3bGoyxt/KepAAJkAAJkMA/CFj9G8P4jRvHawSsxG/MD3oNPxU7lMCung2RJ10KqfUNxyzBLzv/VF4d84PKyCjgYwIs+PIxcE5HAlYJCCFqAZgnG3/y6m1k7jHZqrrocWZ/8FpMWIEpWw4p66UACfibgJV7tLP0mIITV28pm7q6y+sonfUlqdyEDQfQ5sdVrn4LBV/hmqbpDwSCpVl5SBLFgm9fB8uu4DpJgARIIPgIGL0l/jQNnvgVfHvDJys2iy/vXbyIlU2aQD+IVghh+WfZMWOQJEReT7H7669xZtkyy/pU5+d4NX+Rl3VeiBsXr/32m2vvytqqZs1w9/x55f1dcsgQPJ9H/kLRsQ0bsHXyk+c9mUqUMCv4Ynwp/xZlfOmTvzCchARIgAQCkgDjt4B0q3MWZRa/MT/oHF/SUt8QsJIfzBE2FUcv3VQ2iPlBZWQU8DEBFnz5GDinIwGrBIQQ/QD0kI2fuf0o3h671Ko617gEz8TDjaGtEMfggeUrvabj4IXrSno5mATsQKBIxhew6bP6UlOu33uAVJ31mx7U282hrZHw2XhSwTojf8Nv+066+vXTvfSiL4PWS9O03upWOE5CpdBLXxxP93Kci2kwCZAACZCAAgF3/i7yjXEFwBxqTMAsvjy3ejV29uvnOlEouglh+HvcZ59F1XnzDAtiVrdsiTunTz9RaaKP/ca8yce3fJJlz47SI0ZIP1iPbt/G0vpPxZ8K+7vavHmI+9xzUt1rR43C2X37XP3FmjVDSIkSjC8Bd/6O8nQv/nEkARIgARJwl4A7f3cYv7lLm3L/IWAWvzE/yE1DAv8kUDBDKmzt9oYUy92HEUjacaxb2JgfdAsbhXxIgAVfPoTNqUhAhYAQYhmASjKZj3/egCHL9qioRJmsabCqS12pzI17D5Gy83glnRxMAnYh0LpMLoxuUk5qzupDZ1FpyFxlc7OkToqDfRobyiXoMAaPHke6xhzp1wSZUiYxGh+qaVq4siHOEVB9IBK1Mr597Rwf01ISIAESIAH3CFh9S/xp7Tzxyz3WlPoXAbP48o8xY3Ds55+VuKXIkwclBg2SykTcuYMlTxfEKGnnYBLwL4H01asj70cfSY24smcPNn/8sbKRCdOkQflw43BwVseOePz4MfSHtjV790ailCkZXwLlFWEzvlQExuEkQAIkQAL/IcD4jZvCbwTM4jfmB/3mGk5sUwKhpXLih2bykGH9kfMoN2iOsvXMDyojo4AfCLDgyw/QOSUJmBEQQsQBcFs/lEs2tuzAOdj453kzVf/o71Q5HwY2KCWVWXHgDKoOld4iqTQXB5OArwkMf6ss2pV7RTrt0BV70GXmBmWz6hUMwcy21aRyDx9HImGHMdH9EaPeM5sjRNM0PXkbaM3dQi+dA0/3CrTdwPWQAAmQAAnERCC2fyv5xjj3lVsErMSXGzp1wrX9+5X0Z27QALnatpXKXN65E5s/+0xJJweTgF0I5OnQARlr15aac2z2bOwfPVrZ3JdKl0bhsDCpXOTjx5j5VKFZo+HDzeZgfPlfQowvzXYN+0mABEiABKwQYPxmhRLHeJyAlfiN+UGPY6dChxP4X8My6FAhj3QVI1ftQ8cZ65RXyfygMjIK+IEAC778AJ1TkoAZASGE/ldpr2ycfpKQfvRk1IlCZvqi+qe0qoxGRbJKh3+9eCd6zNlsVR3HkYCtCKz9+HWUzPyS1KaWE1di0qaDyjb3ql0UPWsUlsrpd37rd3/rTT/ZSz/hy6hpmsGdqsrW2UIgNg8/ohbAt69t4UoaQQIkQAIk4AMC7rwl/rRZPPHLB04KtCnM4ksREYFF9eoh8tEj14lCAvpNjhqEEK7fXe2p36P6C3z2GdKWk5+we3TGDByc8NeV6jHIm+lnvzF/8vEun5KDBuH53LmlXwe7Bw3CmaVLpZ8PmX+yNW+ObI3lJ0jfvnwZC/r2dV2Bqp/sVeuLLxhfqn8pM75UZ0YJEiABEiCBmAkwfuPO8DkBs/iN+UGfu4QTOoCAfruVfsuVrLWdvArj1x9QXgnzg8rIKOAHAiz48gN0TkkCZgSEEK0B/CAbt/3EJRQfoHbdhq7rUN/GyJwqqXT6N8csxuydx8zMYz8J2JKA2T3ahb6ciT2nryjbPqddddTKl1EqN2PbETQZp9/ACrQomQPjmlcwmmOVpmmGA5QN9J+AJwq9dOv59rX/fMiZSYAESIAEfE/Ak38/eeKX7/3nyBnN4ssbhw5hXceOrgKT6Ka/o6D//u+fUQM0DRXGj4d+PZ00bu3bF+c3bPinnqfkzfSz35g/+XiXz2tz5iDuc89J9/fa99/HzWPHlPd3kV698GKJElK9J3fswIaJE139IcWLo7hBcRgAxpf/Jcn40pF/qWg0CZAACdiWAOM327omcA0zi9+YHwxc33Nl7hMwyw8W++pn7Dh5SXkC5geVkVHADwRY8OUH6JySBMwICCH0Yi+96CvG5s7Rk0njP4urQ1oaTh3SfTJOXdNvkmQjAWcRyPZCMvzR+22p0fpbL4k++AGRTyexLC7xWP+mSP98Yunob5fswmezN7n6w2oWQVitIkaawzVN05OzTm6eetARxYBvXzt5N9B2EiABEiABdwjE9i3xp+fkiV/ueCDIZMziy+Pz5uH3UaP+LlyJ4hNV8BXD7/ESJkS1WbMMSa5o3hz3Ll/+e4yBPtcg9j8psLPAn7y8u18SpU2L8mPHSve3firewjp1XKfhqfqr4sSJSJA6tVT3H8uXY/f8+a7PQ57XXnP9Z9AYX/4XDuPLIPsbx+WSAAmQgA8IMH7zAWRO8fQ/K5kf5H4gARUC+kEn+oEnsqbnBfX8oOqtWbo+5gdVPMGx/iLAgi9/kee8JGBAQAihX+covWy4+YTlmLrlsBLDqrnT47cPakplLt2+hzQfP3mLlI0EnEbgjUJZML1NFanZu09fRuEvjRNSMQknT/AcLg82rs8q1G8m9px5cnKYfrqXfsqXQQvVNC3caXz/stfThV66Wr597dDNQLNJgARIgARiRcBbf1N54les3BK4wmbx5c6BA3F25cp/FK9EXe0YReXfv79QuDCK6dfOSdrDGzew5O2/X8gw08f+J1dpyniTj2/5pC1bFoW6dZPu75t//ok1HToo++uZRIlQbeZMwy+bhQMH4vrZs64xxd9+G5mLFWN8af3rmfGldVYcSQIkQAIkYJ0A4zfrrDjSAwTM4jfmBz0AmSoCikC9giGY2baadE2/n72K/H1/Ul4z84PKyCjgJwIs+PITeE5LAjICQogEAPRjtuLIxuQIm4qjl24qQexRvTB61ykqlVmw9wTqfrdQSScHk4BdCPStWwzdXiskNWfixoNoNWmlsrkVcqTD0o9qG8rFazc6uv9IvybIlDKJ0fgQTdP0h9BOat54qBG1fr597aSdQFtJgARIgAQ8ScCTb4k/bRdP/PKklwJAl5X4cmXr1rh77pyr4Ojph0RGv2d96y3kaNZMSujili3Y0ru3ZX26IpX5OZ68vLlfcjRvjqyNGkn39+lly7BryBDl/Z0qf36U6N/f8JtlWpcuLr36+ur06IFEKVIwvrT+Xcz40jorjiQBEiABElAjwPhNjRdHu0nASvzG/KCbcCkWsAR61S6KnjUKS9c3ZcshtJiwQnn9zA8qI6OAnwiw4MtP4DktCcgICCEqAVgm6795/yFSdBqvF4tOgwAAIABJREFUDNDsnuHe87ei74LtynopQAJ2IDCvfQ1Uz5NBakrnmesxbIV+cJ5a61Q5HwY2KCUV0q9A1a9CjWoRo94zm8BJBV/eLPTSOfHta7Pdwn4SIAESIIFAJuCLv7M88SuQd5DFtZnFlxF372LRm29a1Pb3sKJhYXixeHGp3KHJk3Fo2jRlvRQgATsQKNarF14oKn9h7vcxY3Ds11+VTc1crx5yt24tlbt7/Trm9O0bXfDVeNAgszkYX/5NiPGl2W5hPwmQAAmQQGwIMH6LDT3KWiZgFr8xP2gZJQcGEQGz/PcnP2/E4GW7lYkEeX5QmRcF/EeABV/+Y8+ZSSBGAkKIHgD6yfD8tu8E6oxUP4nr3MAWSJ1YPzws5lZzxAIs/v0UvUICjiRwckAzpE2WSGp7xcFzsebwk2sxVFr4OxXRtHh2qciaw+dQcfCTB/36VY76lY5GTdM0J/zd9fYDjChEfPtaZTNyLAmQAAmQQCAS8NZb4k+z4olfgbhzFNZkFl9e3LrVdRIX9H+mCmH5Z9UpU/BssmRSSzb36oVL27ZZ1qc6P8er+Yu81HhVnjQJ8Q1O1trYrRuu7N2rvL8LdOmClyvIY8aLf/6JZaNGuQq+QooUQQmDU8b0Dx/jy398BTG+VPjbwKEkQAIkQAJuEWD85hY2CqkQMIvfmB9UocmxwULgWP+mSP98Yulyqw6dhxUHzijjCNL8oDInCvifgBMSz/6nRAtIwIcEhBDzANSSTfnF3K34cqHaSVwvP58Ix/vLr9vQ50rZeTxu3Hvow5VyKhLwDAEr92gn7TgWdx9GKE+4q2dD5Eknv0Jj5Kp96DhjnUuvhYKvcE3T9IfQdm2+KvTS18+3r+26C2gXCZAACZCALwn4+m8vT/zypXdtMpdZfHlQP4lrxozoE4WirpIz+vlcqlSoMmGC4QoXvfUWHt25o6Q36oo+/nxytSY5+IdDvESJ8Nr06Yb7e+EbbyDiwQNlP5UfPhxJMulf/TG3Qxs2YNvs2a5CssyFC5sVfDG+/Bsj40ub/M2hGSRAAiQQ4AQYvwW4g+2wPLP4jflBO3iJNtiJgJX8YKrOE3D93gNls4MsP6jMhwL2IcCCL/v4gpaQgIuAEOISgFQyHNWGzsfyA6eVaNUrGIKZbatJZY5dvoVsn09R0snBJGAXApVzvYxFH0prJHH8yi1k7am+v5+JGwd3hrdBHINDuSoM/hVrD59zodBP99KLvgyaXR/I+/JhRRQevn1tlw8Q7SABEiABEvA3AV+8Jf70Gnnil7897uP5zeLLTZ9/jsu71a42eKlkSRTp1k26krsXLmBFmzY+XimnIwHPEEhdoACK9+kj398XL2KFwbWMMkEtblzU+OUX/VQuqe5lo0fj4rFjrv4Sb76JzEWKML605lbGl9Y4cRQJkAAJkEDsCTB+iz1DajAgYBa/MT/I7UMC/yRQIUc6LP2othTL6Wt3kKn7j8rYgig/qMyGAvYjwIIv+/mEFgUxASFEZgBHjRCk6DQe+j3dKu3L14vj02oFpSIztx/F22OXqqjkWBKwDYGuVQpgQP0SUnt+3X0MDUYvVra3YIZU2NrtDUO5eO1GR/cf6dcEmVImMRofqmlauLIh3hPwR6GXvhq+fe09n1IzCZAACZCA8wj48+8xT/xy3n5RsthKfLnwrbcQcfeukt5czZsj6xvyfyefXbcO27/5RkknB5OAXQhkqV8fud/Rc7kxt/ObNmFr//7K5ibLkgWvDhliKDfls8+ir1Z9/dNPkej55xlfmpNmfGnOiCNIgARIgAQ8R4Dxm+dYUtO/CFiJ35gf5LYhgX8S6FQ5HwY2KCXFsmDvCdT9bqEytiDIDyozoYB9CbDgy76+oWVBSEAI0RiA9Cii/eeuIV+fGcpklnSsjYo500nlPv1lIwYtVXurW9kICpCAlwj82LIS3i6aTaq9z/xt6LNgm/Ls75TMibHNy0vl9CtQ9atQo5qFgq8QTdP0h9H+bv56MBG1br597e8dwPlJgARIgATsRsDXb4k/vX6e+GW33eBBe8ziy1unTmFVhw7KM5bs0wep8ueXyu0PD8dR/Vo6NhJwIIFCXbog3auvSi0/OG0aDplc+RiTcPpKlVDgww+leh/ev4+ZvXtH97/+ySdmBV+ML5/QYnzpwM8ZTSYBEiABhxNg/OZwB9rVfLP4jflBu3qOdvmTQPg7FdG0eHapCV8u3A79KlTVFsD5QVUUHO8AAiz4coCTaGLwEBBCDAPwgWzFEzYcQJsfVykDuTqkJZLGf1YqV3HwXKw5fFZZLwVIwA4E9oQ1Qu408jef649ehLm71eushjQsjQ8q5JUu8cD5a8jT++8CzIhR7xni0Izu7vANSH8Xeumr5NvXvvE1ZyEBEiABEnAWAbv8jeaJX87aN6bWmsWXJ5ctw+4RIyCEcF0zZ/Vn9alTES9hQun863v0wNXff7esz+q8HKfmJ/Jyj1f54cORJH166f7e0r8/LmzZory/X2ndGplr1ZLqvXHpEub9dQKY/rC2ickpYowvXSgZX5r+JeAAEiABEiABLxBg/OYFqFSpH/TK/CD3AQmoEtjVsyHypEshFWs4Zgl+2fmnqloEYH5QmQEFnEOABV/O8RUtDQICQogtAIrKlvrelNUYu+4PJRI5XkyO33u9JZWJFALJOo7DvUcRSno5mATsQMDKPdpZekzBiau3lM1d2bkuymZLI5UL33AArf8qwGxRMgfGNa9gNMcqTdMMBygbaF3ADg8hoqzl29fW/caRJEACJEACwUXAn2+JP02aJ34F0L4ziy93f/cdTi5dqrTixOnSocKIEVIZvchIvyby8cOHSno5mATsQCBO3LioMXOmqwBS1pa1bYt7ly4pm1uqXz+kfOUVqdzR7duxafZsVyFZlsKFUbJ+fcaX5pQZX5oz4ggSIAESIAHvEGD85h2uQa3VLH5jfjCotwcXHwMBK/nBHGFTcfTSTWV+AZQfVF47BZxHgAVfzvMZLQ5gAkJ/smfQCvT7CfvOXFUi0KRYdkwMrSiVOXP9DppPWK6kk4NJwC4EMqdKih+aya9dvHb3AVJ3meCWuZcHhyJ5gueksvq93/r933oLq1kEYbWKGM0Trmma/jDal81OhV76uvn2tS+9z7lIgARIgAScRsCOf7d54pfTdtG/7DWLL1d99BFunnjy71mr7eVy5VDoo4+kw+9fuYId//ufVXUcRwK2IpDwxRdRwOCa00e3b2Nhs2Zu2Vx98mQ8kyiRVHbl5Mk4c+AA9IdC+StWRL6K8uc4ABhfMr50ax9SiARIgARIwGMEGL95DCUVRREwi9+YH+ReIYF/EghJmRRjm8vzgzfvP0SKTuPdwhYA+UG31k0hZxJgwZcz/UarA5CAEKIkgA2ypekncOkncekncqk0s2MnVXRxLAk4jcDqQ2dRachcZbNDUiXB4b5NDOUSdBiDR48jXWP00730U74MWqimaeHKhrgnYLcHDlGr4NvX7vmTUiRAAiRAAsFDwC5viT9NnCd+OXT/mcWX+glcv739tus0IZWWp1UrZK5ZU0WEY0kgYAhc3rcPG8LClNejF5JVHjXKUG5qr16IjIzU7/Jxne6VpWBBxpfGpBlfKu9ECpAACZAACXiYAOM3DwMNZnVm8Rvzg8G8O7h2dwmsP3Ie5QbNURZ3eH5Qeb0UcD4BFnw534dcQYAQEEJ0AjBYtpxVh86g8pB5yqtd93E9lMj8orIcBUggEAgMXbEHXWZK6yilS3y9QAhmvVtN2v/wcSQSdhgT3X+kXxNkSpnE3w/k7VroFQhbiWsgARIgARIggWAnwMIvh+0As/hSL1xZHxYG/aGQXvKlX2GnF39F/x71///V/+pXX+H5HIYvOjiMFM0lAesE/pw/H3vHj//v58Tk85O2RAkU/eQT6USRjx9jSu/e0f31OndG4uTJGV9adw1HkgAJkAAJkAAJ/JMA4zeH7Qiz+I35QYc5lObagsDIVfvQccY6ZVscmh9UXicFAocAC74Cx5dcicMJCCFmAGgoW8bXi3eix5zNSquMo2m4M7wN9HuM2UggGAm0nLgSkzYdVF76F7WK4vOahaVyf166iexhU6P7I0a9ZzZHiKZpeqDtjebLQq9VAORn5HpjddRJAiRAAiRAAiRgJwJMHNjJGwa2mMWXh2fPxh+TJ+uVXq4Thaz81B8g1ZwxA3HixnUIBZpJAp4lsHPECJxaudLS5+Xpz1WOt95CjjfflBpz69o1zBk6NLq/Wa9eZoYHSnxptk72kwAJkAAJkAAJxI4A47fY8fOZtFn8xvygz1zBiQKIQNvJqzB+/QHlFTksP6i8PgoEHgEWfAWeT7kihxIQQuj/+M4oM7/eqEWYt0etXiRd8kQ48VUzhxKh2SQQewIF+83E3jNXlBXpp3vpVfyyNmPbETQZt8zVXS57WizvVMdwDk0/MsHzzdeFXvqVGV8A0I8rZyMBEiABEiABEghuAkwc2Nz/ZvHl5q+/xvktW54UrkQ1WeHXX/3xn38e1X74weYrp3kk4D0CK7t0wc3jx/9Z8GXh81Ps44+RpnhxqWHH9u3D2lmzXP0vZcqEqu8Yh1wBEF96z0nUTAIkQAIkQAIkEBMBxm823xdm8RvzgzZ3IM2zJYGiX83CzpOXlW1zSH5QeV0UCFwC3khABy4trowEvERACKHfuXjeSH3aTybi4q17ShbkTpMCe8Kkh4Yp6eJgEnAagfuPHiPxh+4lpA73bQL9nm5Z+3bJLnw2e5Oru0XJHBjXvIIRnnBN0/RiKU81fxR6RVWb6jf+sJEACZAACZAACZBAFAEmDmy4F6zEl4tat8aDGzeUrE+SPj0qDh6sJMPBJBAoBCIfPcK8xo3dWk6VkSOR8IUXpLL71q/HjuXLXf1Z8udH6bp1AzW+dIsfhUiABEiABEiABDxGgPGbx1B6TpGV+I35Qc/xpqbgIBDA+cHgcCBXqUSABV9KuDiYBLxDQAhRD8AvMu3Hr9xC1p5TlCePG0fDpUGhSBr/WWVZCpCA0wn8uvsYGoxerLyM5Amew+XBxvVZhfrNxJ6/Tg7Ti730oi+D5qmCL38WeunLm8DTvZS3EwVIgARIgARIIFgIMHFgI0+bxZd3L13C0vffh17J//RDIbPfEScOaoaHI16CBDZaLU0hAd8QOLdlC7YMHBg9mdnnJar/mUSJUCM83NDIeWPG4Or589APhi5Vpw6y5s8faPGlb5zEWUiABEiABEiABKwSYPxmlZQPxpnFb8wP+sAJnCLgCMzdfRz1Ry9SXpeN84PKa6FA8BBgwVfw+JortTEBIcQAAJ/KTHz6+jjVZbxfLg+GvVVGVYzjScDRBO48iEDxAbNw4Px15XW8mi0tVnQ2vqIxXrvR0XotFHyFappm/ITf2Ep/F3pFWcfTvZR3EwVIgARIgARIIOgIMHFgA5ebxZdn1q/HtqFD3bI0pFo15GvVyi1ZCpGAUwk8fvAAqz77DLfPnFFeQqrcuVG6Vy9DuUn9+kUXYJauXdt1ypdBc1J8qcyLAiRAAiRAAiRAAj4lwPjNp7hjnswsfmN+0AZOogmOIqDnB0t+/TP2n7umbLcN84PKa6BA8BFgwVfw+ZwrtiEBIcQKANI74Tr9tB7DV+5123L9D1SjIlmRK01yt3VQkAScQOD63YfYfuISJmw4gLM37rhl8gcV8mJIw9JS2VPXbiOk++To/iP9miBTSvn1jwBCNE2LuhLRHZt8WfClF6ZNBLDqX4bqNhxzx3jKkAAJkAAJkAAJBBUBJgxs4G6z+HLvhAk4umgRIASgaco/U+XKhXSlSyNJunQ2WC1NIAHvEXh09y6uHz2KEytX4v7Vq259XrK89hryhspPkL5z8yZmDR8e/Tls0L49Eic3fHbjpPjSe86hZhIgARIgARIgAU8QYPzmCYqx1GEWvzE/GEvAFA8aAlH5wfCNB3DmesDkB4PGf1yo+wRY8OU+O0qSgEcICCHiALgNQHovRulvZmPzsQsemY9KSIAEjAmMb1EBzUvIr2jcc/oKCn05M1pJxKj3DBVq+r0cnmn+LvzilY6e8SO1kAAJkAAJkEAgEmCiwCZetRJfrvn8c1w9fPjvQq8o26MKwPj7EwLk8aTAifshVvuhULt2yFCunPQb4urFi5g3dmx0f4vu3QMxvrTJNyTNIAESIAESIAES+IsA4zebbAUr8RvzgzZxFs0ICgI2zg8GBX8u0j0CnkpCuzc7pUiABCCEKABgpwzFo8eRSNpxLPSfbCRAAt4nsKPHm8j3ckrpRKNW78MH09e5+luUzAH9Skej5sGCr6hp/FX4xVO+vL/9OAMJkAAJkAAJOI0AEwU285hZfBn5+DHmN28O/ScbCZCA9wlU+PprJMuYUTrRgR07sGnxYld/1nz5UKZmzUCOL70PnDOQAAmQAAmQAAkYEWD8ZrP9YRa/MT9oM4fRnIAn4ID8YMD7gAtUJ8CCL3VmlCABjxIQQujHA42SKd16/CJKfv2LR+ekMhIggZgJPBM3Du4Mb4M4BodyVRoyF6sPnXUpsFDwFa5pmvz+jtg5wh+FXy0AvBM7sylNAiRAAiRAAiQQAASYKLCpE83iy2tHj2J1z542tZ5mkUBgEYgTNy5q//gjjA59XjR1Ks6fOuU6US5r3rxmBV+BEl8GlqO5GhIgARIgARKwPwHGbzb1kVn8xvygTR1HswKSgMPygwHpAy7KPQIs+HKPG6VIwGMEhBDhet2ITOHwlXuh39HNRgIk4H0C+V9Ohe093jCcKF670dH9+uleetGXQeulaVpvL1vuy8KvVQDKe3k9VE8CJEACJEACJGBfAkwU2Nc3LsvM4sujixZhz8SJNl8FzSOBwCCgn+xVccAAw8VM+Prr6P4yNWogW968wRRfBoajuQoSIAESIAESsC8Bxm/29Y2l+I35QZs7kOYFFAGH5gcDygdcjHsEWPDlHjdKkYDHCAghDgCQVow0Hb8M07ce8dh8VEQCJCAnYHZi1417D5Gy8/hoBUf6NUGmlEmMkIZqmqYXdfqi+bLwyxfr4RwkQAIkQAIkQAL2IcBEgX18YWiJWXy5deRInF6/3nXikBDiPz+hn3Qbw/+PGs9+8uH++O/nRvb5yFiuHAq9+670M/vwwQNMGTo0+nP45rvvInGyZIwvHfJ9SzNJgARIgARIwMYEGL/Z2DlPm2YWvzE/6BBH0syAIODw/GBA+ICLcI8AC77c40YpEvAIASFEUgA3jJRl+3wKjl2+5ZH5qIQESMCYwOA3S+PDivI3qg+cv448vadHK4kYpd/IathCNE3TA2xfNrsWfulXW/qq+M2XvDkXCZAACZAACXiKgH5t8gRPKfOQHiYKPATSF2qsxJeLP/oIdy9d8oU5nIMEgp5AvmbNkOW116Qcrl+9itnjxkX3h378sRkzxpd/E2J8abZb2E8CJEACJOBtAozfvE04wPVbid+YHwzwTcDl2YpAgOQHbcWUxviGAAu+fMOZs5BAjASEENUALJLhuXz7Pl76mPUR3D4k4CsCKzrXwavZ0kqnm7jxAFpN0m81fNLMCr40/VVv/zW7FX7pCeMQ/+HgzCRAAiRAAiRgewLHAOh/v+3QWOhlBy8o2mAWXz68dQsL2rVT1MrhJEAC7hIo26MHUuXKJRU/sm8f1i5e/KRfCIR27Wo4FePLf+BhfOnuxqQcCZAACZCApwgwfvMUySDVYxa/MT8YpBuDy/YbgQDLD/qNIyf2PQF/JqJ9v1rOSAI2IyCE+AJAL5lZ8/ecwOujFtrMappDAoFL4ObQ1kj4bDzpAuuNWoR5e54c2GV2vCuAVZqmVbABLTsVfvEtbBtsCJpAAiRAAiRgSwJ2eTuchV623B7WjDKLL8/t2IGNgwdbU8ZRJEACsSZQd/x4xH32WameZXPm4OTRo67+bK+8grIGp4ExvowRI+PLWO9SKiABEiABEnCTAOM3N8FR7G8CZvEb84PcLSTgWwIBmh/0LUTO5hcCLPjyC3ZOSgJPCAghfgNQXcZj0qaDmLjxIHGRAAn4gEDKRPHxU9uqhjPFazc6uj+sZhGE1SpiND5c0zT9AbRdmh0Kv/gWtl12A+0gARIgARKwGwF/vx3OQi+77Qg37DGLL0+sXYuTa9e6oZkiJEACqgSeTZwYxT/80FBs/JAh0f0FS5RAwZIlGV+qgWZ8qcaLo0mABEiABDxHgPGb51gGrSaz+I35waDdGly4HwgEQX7QD1Q5pa8IsODLV6Q5DwnEQEAIcQtAYsIhARKwP4FHjyORoMOYaEPHNa/gOuXLoIVqmmbHO1n9XfjFt7Dtv91pIQmQAAmQgG8J+PPtcBZ6+dbXXp2N8aVX8VI5CXiUQGRkJCYMG+a6yhGahlerVHGd8sX4Uhkz40tlZBQgARIgARKIJQHGb7EESPEnBBi/cSeQgHMIBFB+0DnQaallAiz4soyKA0nAswSEEHqlyAHPaqU2EiABbxG4ePMe0n46MVr9kX5NkCllEic+kI+y2V+FX3wL21ublHpJgARIgAScSsAfb4ez0Mupu0ViN+PLAHMolxPwBO7dvYtpP/wAAUB/ONswNBSJkyZlfKnuecaX6swoQQIkQAIkEDsCjN9ix4/ST4q9mB/kTiABBxEIwPygg+jTVDMCLPgyI8R+EvASASHEDwBae0k91ZIACXiBgH7Fat8F23D8yi1EjHrPbIYQTdP0h892b/4o/OJb2HbfFbSPBEiABEjAVwR8/XY4C7185Vkfz8P40sfAOR0JeIDA4f37sWPzZty+dQutTK5/BMD4Us6c8aUH9iNVkAAJkAAJWCLA+M0SJg4yI8D4zYwQ+0nAfgQCND9oP9C0SJkAC76UkVGABDxDQAixEkB5z2ijFhIgAV8R0Iu9Tly5hXLZ0xpOqWma0/7G+rLwi29h+2rDch4SIAESIAG7E/DV2+Es9LL7ToilfYwvYwmQ4iTgJwK3bt50FXylSZeO8aX7PmB86T47SpIACZAACagRYPymxoujJQQYv3FrkIAzCQRwftCZDqHVLgJOS0bTbSQQMASEEEsBVA6YBXEhJEACTxMI1zRNf8vYic1XhV98C9uJu4M2kwAJkAAJeJKAL94OZ6GXJz1mY12ML23sHJpGArEnwPjSnCHjS3NGHEECJEACJBA7AozfYseP0k8RYPzG7UACAU3AyfFbQDsmUBfHgq9A9SzXZXsCQoiuAAba3lAaSAIk4A6BQPgHnbcLv/gWtjs7izIkQAIkQAKBRMCbb4ez0CuQdoqFtTC+tACJQ0jAuQQYX5r7jvGlOSOOIAESIAESiB0Bxm+x40fppwgwfuN2IIGAJhAI8VtAOyjQFseCr0DzKNfjGAJCiMQA9gHI6BijaSgJkIBVAqGapoVbHWzzcd4s/OJb2DZ3Ps0jARIgARLwGgFvvR3OQi+vuczeihlf2ts/tI4EYkmA8aU1gIwvrXHiKBIgARIgAXUCjN/UmVHCgADjN24PEghoAoEUvwW0owJlcSz4ChRPch2OJCCESALgJwCvOXIBNJoESEBGIETTND3hGkjNG4VffAs7kHYI10ICJEACJKBCwNNvh7PQS4V+gI5lfBmgjuWySABgfGltFzC+tMaJo0iABEiABNQJMH5TZ0YJEwKM37hFSCBgCQRi/BawzgqEhbHgKxC8yDU4noAQQi+kWAlA/8lGAiTgcAKapgXy31dPF37xLWyH73eaTwIkQAIkoEzAk2+Hs9BLGX/gCzC+DHwfc4XBRYDxpZK/GV8q4eJgEiABEiABCwQYv1mAxCHuE2D85j47SpKAHQkEePxmR+RBb1MgJ6SD3rkE4CwCf/2jrgWAXs6ynNaSAAn8i8BxTdNCgoCKpwq/+BZ2EGwWLpEESIAESOAfBDzxdjgLvbipDAkwvuQGIYGAIcD4Us2VjC/VeHE0CZAACZCAOQHGb+aMOCKWBBi/xRIgxUnAPgSCJX6zD3FaAhZ8cROQgI0ICCGqAfgYQCUbmUVTSIAE1AiEa5qmv1UcLM0ThV98CztYdgvXSQIkQAIkENu3w1noxT1kmQDjS8uoOJAE7EyA8aW6dxhfqjOjBAmQAAmQQMwEGL9xZ/iMAOM3n6HmRCTgTQLBFr95kyV1WyTAgi+LoDiMBLxJQAjxKoBwAMFwKpA3UVI3CdiBQKimafrnOdhabAq/+BZ2sO0WrpcESIAEgpeAu2+Hs9ArePeM8soZXyojowAJ2JkA40t17zC+VGdGCRIgARIggZgJMH7jzvA6AcZvXkfMCUjAlwSCNX7zJWPO9S8CLPjiliABPxMQQvQF0NPPZnB6EiABzxBYpWlaBc+ocqwWdwu/+Ba2Y11Ow0mABEiABCwScOftcBZ6WYTLYU8IML7kTiCBgCLA+BJgfBlQW5qLIQESIAFHEWD85ih3OdNYxm/O9ButJgEJAcZv3Bp+IcCCL79g56Qk4HoQnx7ATwBKkAcJkEBAEOA/5v7pRtUH83wLOyA+BlwECZAACZCAAQGVt8NZ6MWtpESA8aUSLg4mAScQYHzJ+NIJ+5Q2kgAJkEAgE2D8Fsje9fPaGL/52QGcngQ8T4Dxm+eZUqNFAiz4sgiKw0jAkwSEEI0AjAGQ1JN6qYsESMAnBLoBmP70TJqm6UlZtpgJqBR+8ZQv7iISIAESIIFAJWD17XAWegXqDvDiuhhfehEuVZOA9wkwvlRjzPhSjRdHkwAJkAAJuEeA8Zt73ChlgQDjNwuQOIQE7EuA8Zt9fRO0lrHgK2hdz4X7g4AQIiGAEQD0ogY2EiABZxJ4TdO0xc403a9WW3kwz1O+/OoiTk4CJEACJOBFAmZvh7PQy4vwA1U148tA9SzXFWQEGF+653DGl+5xoxQJkAAJkIA1AozfrHHiKAUCjN8UYHEoCdiXAOM3+/omaC1jwVfQup4L9zUBIUShv04FyubruTkfCZCARwlU0DRtlUc1BpcyswfzPOWkPURyAAAgAElEQVQruPYDV0sCJEACwUDA6O1wFnoFww7wwhoZX3oBKlWSgH8IML6MHXfGl7HjR2kSIAESIIH/EmD8xl3hcQKM3zyOlApJwF8EGL/5izznlRJgwRc3Bwn4gIAQohOAwT6YilOQAAl4nwD/QecZxrIH8zzlyzN8qYUESIAESMA+BGJ6O5yFXvbxj+MsYXzpOJfRYBIwIsD40jP7g/GlZzhSCwmQAAmQAMD4jbvAowQYv3kUJ5WRgL8JMH7ztwc4/38IsOCLm4IEvEhACPEigB8BVIntNKsPncXqw2elapIneA518mdCppRJTKfyta7mJbNDt8+syeyy69r09TQvkcMS892nL+PX3XpeL+amskYjXZ6yR7eybv5MyP9yKjO3wWxtKrqOX7mFSZsOeoSTka7KOV9GqSwvma5NMoD/oHOXXMxyMT2Y5ylfnmVMbf9n707AnSru/49/AqIoAgIi7oCAqKBUxQVRFFEUwaXuC2rRVq3WWqq/rhaXWm1/7b8u7a+ttraoIO4L1aIoSutu1YraRYWCSy1uKLts9/yfb0gwNzfJmTk5uTlJ3ud5fG7pnZkz85pJ7pnMNzMIIIAAAtUTyP92OIFe1euLmr9znPPLD954Qx+++WZRk3YbbqitBg1Sh27dQt1au6zeQ4bI6hd2FatXUttm7em1995O5p+++67+M2tWLP1Xqqy46mMVtfG0ydZbh3WbwtrmU9bSjz/WvGefjcWpVFk9dthBm/bpE9o25pdRibzyMb/04iIxAggggECeAPM3hkRsAnHO31p7TS/OtUbWBxW6hsb64NqXHeuDsb39UFCDCRDw1WAdTnNbTyAIgpGSJksKj5hxqJb9oTvo6qnpP3j51/7bb6kZ449wKOXzP5rFyrKAsUfHH+EUxJS94Yirp8oeOMutl+XPL8vqM/uKU5zbZgn7Xjy5oFOcbbOybjxtuMze9Trz5sd10zMtg5l8+8/ul19WnPVJclm+Y7OQ+cl79tPELx2oNqnIfwIJ+HId9H7pcj+YZ5cvPztSI4AAAggkVyD77XACvZLbRzVRs7jnlxa8MvPaa2U/86/N+vXTAd/4hrNLqbIsYOyACy5wCmLK3nDmNdfogwLBaL71svLyy7L6jL78cue2WcIHJ0wo6BRn26ysPU49VdZG1+v5W24pGMwUxSm/rDjrk+SyfMdmIfOee+yhPU8/XSnml65Dt7XSMb9sLWnugwACCNSXAPO3+urPqrUm7vkb64PuXcn6oJtVsfVK1gdD/VgfDCUiQWsLRF7tbu2Kcj8EakUgCIJ2kn4iyT4hj+01Viyo6vQh/dOBRz5XnAFaxR4KJowerAljBvtUq0UQU5RAqNZoW5R6Xf7AC7r8wRdaeERxyi8rzvrEWVaUADsLiLMxlX9FGeeFzC8+bHddevgeXuOyQGIe6MoVLJ0/+8H8TZImVvZWlI4AAggggEBFBezb4ZdIsp0rZ1b0ThRetwKVml8+fu21sh2wZEEqQbDup+2etefYsV6ej1uA1uzZzcqxcjfr21fDPQLH7KbPT5qkuc8806JeA0aP1sDDDvOqlwXnzH3uuXX1ilKfYk6bbb+9hl9wQVn1ybpHqddrf/qT/v7gg7E4vfbgg/r7tGllORWrTxSn/PpknTp07Zo2d9l1Ltsxc599VjYO4hjnheo14LDDNHD0aK9xwPyyXC7v/MwvvcnIgAACCDSsAPO3hu36+Bpeqfkb64NufcT6oJtTsfVK1ged/FgfdGIiUWsKxBaM0pqV5l4IJFUgCALbw/9uSYPiqqNF7lsATKEdtHyDhVqjrCjR34XqlcS2WZ9GCTwq9pBpu7L57BBWyCnO+sRZVpQHwziDB/PNbTev68fur3H77BDHS5MHujgUKQMBBBBAAIH6F7BF5uJnetd/+2lhmQKVmF8uXbAgHVRlxzkGmW8oZX/uNGqUV1CVlfXXSZP0/ptvpr/plFvewFGjZMEwrlexem3ctav2GDvWa+erQvWKqz7Wzjideu+1l3+A3XXXFey/A77+9bKd4qxPrwhtm3nddQXHUw/bde7rX3cdTul0Ns7nPfdc2ePcysqvl80vB598snrvvbdXnYokZn4ZhyJlIIAAAgggUL4A87fyDRu6hErM31pjTc86La71ONYHW74EWB90e1tgfdDNiVQIFBIg4ItxgUBMAkEQnCnpWkkdYioyHeRlDwP5V5SHpmJlWdlRAo9sW9RC9fI9frFQvXzr0xpts7baTmoWFOV6FXsYj9J/Vla+eVz1ifOBPs6yojrlB0i2b9dWd519iA4dsK1r14Wl4wP5MCF+jwACCCCAAAIIIFCWQCXml3ZM4uPXXbeuXtkALds5yXb18jlO0Mp67Lrrmm1pnS1veITAowcuuWRdYE62ght17arDL7vMyzG3jVHrky0jmz9bAfv3gRHbZmXkl2fmFmDlemWD4rLHXZbTf1bWHy+5pFn/xVUfa8+ACMGDz2UCEXO97UPLKGVZsFc2EDF3PO3lOc5zzbPebdu109Avf1lb7LSTa9eFpWN+GSbE7xFAAAEEEEAAgYQLVGL+xvqgW6ezPujm1KjBg6wPuo0PUtW2AAFftd1/1D4BAkEQdM4cO3ZU3NWxP8CFLguE8b1qpax6blu2z+JoYxxlxFmfJJRV6MG+84bra/oFh2v3nt2dXjJNQaAPFi/X5p02KpWeD+SdNEmEAAIIIIAAAggg4CtQyfmlBa8Uuizgy/eqlbLquW3ZPoujjXGUEWd9klBWOvDvF79o9tJot+GGOuC889R1W8cvEzU1adWHH6pdjx7ML33fZEiPAAIIIIAAAgjUgEAl52+1sqaX7aY41qziKCPO+iS1LJxavjmwPlgDb5hUsWICBHxVjJaCG0EgCALbv/8OSds0QntpIwJJFSh05vjWXTro4QsOV/8emzhVe01ToF2vuFO/OHHfsKM2CfhyEiURAggggAACCCCAgI8A80sfLdIiUDmB16ZNk/2nVEoKgvTPjTp31vCvfU0dN9vM6cbBmjV6Zd991funP1WnffctlYf5pZMoiRBAAAEEEEAAgWQJMH9LVn9Qm8YVYH2wcfuelq8VIOCLkYBABIEgCNpIutiOtpbUNkIRZEEAgRgEim1Du9MWXTX9G2PCdupaV4NlK1drp0un6N1PlrocccoH8jH0HUUggAACCCCAAAIIrBVgfslIQCAZArZz3XOTJ+vDOXPsdalUKpU+inOTzTfXAeeeq/adOjlVtGn5cv1tzz216r33tNPUqeo0dGipfMwvnVRJhAACCCCAAAIIJEOA+Vsy+oFaIMD6IGMAgbUCBHwxEhDwFAiCwHbzulVSya9oehZLcgQQ8BSwh7mDrp6q/K2Nh/XbUvefO0od27dzKnHxZ6vU63u3aOHylen0M8YfwQ5fTnIkQgABBBBAAAEEEChXgPlluYLkRyAeAQv2euyXv1T2uNJswNdmfftq2Fe+ovU22MDpRmuWLNELu+yiNQsXpncGG3D//epMwJeTHYkQQAABBBBAAIGkCzB/S3oPUb9GEWB9sFF6mna6CBDw5aJEGgQyAkEQHCVpoqTOoCCAQPUECp3HbbU5YlAv3f6VkWrX1jbhC7/+8+lS9Z9wqz5btWZdYgK+wt1IgQACCCCAAAIIIFC+APPL8g0pAYE4BD6YPVuP/d//tShqq4EDNfRLX1Kbtm4bu6/873/10p57qmnFinVlDbj3XgK+4ugkykAAAQQQQAABBKoswPytyh3A7RHICLA+yFBAoLkAAV+MCAQcBIIgaC/pOklfcUhOEgQQqKBAofO47XbnDBugX5y4n32J2ul6+Z2PtOdVd6spsEM6Pr8I+HLiIxECCCCAAAIIIIBARAHmlxHhyIZABQRefeghvfbwwy1K7jd0qAYfc0x6ly6Xa8mrr2rWyJFSU1P6OIXsLHOgBXzts0+pIjjS0QWYNAgggAACCCCAQJUEmL9VCZ7bIlBAgPVBhgUCLQXcPrVADoEGFgiCYICkuyX1b2AGmo5A1QWKncdtFfvJ0UN04cGDnOt4/8tzdcz1LT/UtwII+HJmJCECCCCAAAIIIICApwDzS08wkiNQIQE7uvG5227T+7NnrwvQygZq7Xr44dph+HDnOy+YNk3/POOMdembBXzdfTcBX86SJEQAAQQQQAABBJIlwPwtWf1BbRpXgPXBxu17Wh4uQMBXuBEpGlggCIILLJZE0gZxMtgfJrt6desYZ7GUhUDdCthrpu/Fk1u0z45uvOWMETp2tz7Obb9y2kuaMPX5oukJ+HKmJCECCCCAAAIIIICAh0Cl5pcWuGJXh65dPWpDUgQaV8BeM1OvuGLt7l2243PmZ5v11tOQU07RtoPcv0z0zrXX6q2f2MdGha+d77qLgK/GHWq0HAEEEEAAAQRqWKBS8zfWB2t4UFD1qgiwPlgVdm5aQwIEfNVQZ1HV1hMIgmBTSRZdMjLuu2bPFs4P9urZraMmjB6s/bff0vmWVtaZNz9eMP2Npw33Ksv+YB509dQWZf1g9GCdPsRvczPbUvPmZ19fV1ZS22YV9G1fNor8rUzQXraRvuVYvnynqPX54YMvyMZC/uVbJ2tbpcuy8W1j0+e66ZnXC47zju3b6f5zR2lYP7fXjH2O/737ntVPp79c8vYEfPn0DmkRQAABBBBAAAEEwgQqOb/8YM4czfj1r9cGe2UDVyz4q0sX7TxypDbr4/7FCCvr2dtv/7w5OeXtfcIJXmVZQI3Vq9lxeEGggSNHars99ggja/b7V6dP19wXXljXvshtu+22FvWx+kVq229+08w7XeEI7TMnM1/6ySfNyht48MH+Tg8/rLkvvtis/3y9rT6vPfKI3p8zp0X7fOvUrKyMT3Y8RCpr+nS9/+9/N2tfj759tdcJJ3iNp3//9a96zsZ5zvi2Atqtv76GnXmm+zgPAs276iq9+6tflbz/znfeqc5DhpRKw5GOXj1IYgQQQAABBBBAoLIClZy/sT7o1netsfZpNYmyhmZrsqwPlu7HYmuNrA+6jX9SIeArQMCXrxjp614gCAKLRpkiqUfcjS0WuGLBX4+OP8Jrx69SZfkGe2UfMnPba3XyLafQlppRyql026ydUepVyMnKcggQajaU4nIqVp842xa1fYV247KAxgljBnu9rOzh2cZD/tV94w0145uHa6ct3HYxaAoCfW3KE7rhiX+E3t+hP/lAPlSRBAgggAACCCCAAAImUMn5ZTZwJZDWHUln97Tgr4POOcdrxy8rKzfYK3sk3cZdu6YDanp4BI5ZsNBjv/61cusVpZxsMJSVl62Ptc0CtHzqk+uUHZVW3kZdu2qIZyCb1cUC2bL1idvJ6jfiq1/1al+uU7Z9UbyzbbMyctsXxcmCBx8t4BS1fVOvvDI9nnL7z4LZLKjR57IxbuMhv//ab7yxRpxzjjpvvrlTcUFTk2Z///uaP2lSaPpd7riDgK9QJRIggAACCCCAAALJEKjk/I31Qbc+Zn3QzYn1QdYH3UYKqRpBgICvRuhl2ugkEATBepKulHRR5vNNp3yuiewhJXfXq2y+bHCOazmWLs6y7KHg8gdfaHF7C/byOXIyG8SUW1CUthWrT1LL8t2VzXwsiCm7bW/Wy4KMfK5iTlaGb9+VKsu3fcXK8i2n1Hncfbp30vRvHK6eXd2ORF3d1KQBl96mOR8uciIm4MuJiUQIIIAAAggggAACJQQqPb/89wsvrN31Ku/auEsX/x2PYizLAn1efeSRFvWyIC3bmcv1sh2vmu02ltm1zMrxuYrVJ4qTBUTZ7ldxmBer184HH+y+w1SmIrZb1RLbISznsuAln6tYfawM374rVZZv++Jyyo4nK69F/3XrpgPPPtt5fAZr1uiF4cP12VtvORHvcvvt6rz33qXS8oUiJ0kSIYAAAggggAAClROo9PwtzjW9OMtifdBtTMW17mV3Y30w3Jz1wXAjUiCQK0DAF+MBgbXfurZzLuzsit0BQQCB6goU+2aC1Wr3nt017fwx6tphA6dKLl25Wn2/P1kfLlnulN62lHUIvuMDeSdNEiGAAAIIIIAAAo0pwPyyMfudVidTIL1zmR3BWeDquvXWOvArX9H6G23kVPk1y5fr+aFDtWrBAqf0m+y9t3axo0RLX8wvw4T4PQIIIIAAAgggUEEB5m8VxKVoBDwFWB/0BCM5ApXYxQhVBGpNIAiC0yX9UtLGtVZ36otAvQlc/sALBXecs3YeOmBb3XX2IWrfrq1Tsz9dvlK9v3eLFn+2yim9Y7CXlcUH8k6iJEIAAQQQQAABBBpPgPll4/U5LU6ugO02l95xLpWyb/p9XtFUSlv276/9TjtNbdezzd7Dr9WLFum5oUO1ZunS8MSS0sFet97qkpb5pYsSaRBAAAEEEEAAgQoIMH+rACpFIhBRgPXBiHBka3gBdvhq+CHQuABBEFiA142Sjm9cBVqOQHIERlw9VRa9X+g6ec9+mvilA9XGPqh3uGzL1x0vmaJVa5ocUksewV5WXu9UKjXPqWASIYAAAggggAACCDSEAPPLhuhmGllDAo9ef70++Pe/ZWFeNovM/dl711015IQTlHKcX3727rt6fsQIBatXrxUoEECWG1BmwV6DJk921WJ+6SpFOgQQQAABBBBAICYB5m8xQVIMAjEJsD4YEyTFNKSA28p5Q9LQ6HoWCILAjm68S1Kvem4nbUOgFgRKncdt9f/B6N11yZg9nJvyzJz52u9n9zmn9wz2mplKpYY7F05CBBBAAAEEEEAAgboXYH5Z911MA2tIYOknn+jZO+/U+//+d8FaDxwxQrscfLBzixa+9JJePvHEtTuEZQO9SvzcZM89NWjSJNfymV+6SpEOAQQQQAABBBCISYD5W0yQFINADAKsD8aASBENL0DAV8MPgcYCCIKgjaTvSLpMktu+/Y1FRGsRaFWBUudx225e14/dX+P22cG5Ttc+9oouvPNpp/S9unXUaXv314Qxg53SS5qXSqV6uyYmHQIIIIAAAggggEB9CzC/rO/+pXW1J2BBXo/ecEPBittuXnsdc4z6DHae/+ndiRM1+8ornQK92m+5pTY/+mj1Ov98Vzjml65SpEMAAQQQQAABBGIQYP4WAyJFIBCjAOuDMWJSVEMLEPDV0N3fWI0PgmALSXdI2rexWk5rEUimQKnzuNu3a6u7zj5Ehw7Y1rnyE6Y+ryunvRSaPkKgl5XJh/GhsiRAAAEEEEAAAQQaR4D5ZeP0NS2tDYFXHn1Ur86YUbCybddbT8PGjtWW/fs7N2buNdforeuvD93ZKx3o9cUvqtfXvuZcNvNLHyrSIoAAAggggAAC5QswfyvfkBIQiFOA9cE4NSmr0QUI+Gr0EdAg7Q+CYLSkWyR1aZAm00wEEisQtkVr5w3X1/QLDtfuPbs7taEpCHTRXU/rusdeLZneAr1uPG247AhHz4tgL08wkiOAAAIIIIAAAvUswPyynnuXttWawBI7wvHuuzV/zhzZLl5BEDT7ud4GG+igL39Z3bbayq1pQaA3f/ITvXvzzSXTt99qK+34ox/JjnD0vJhfeoKRHAEEEEAAAQQQKEeA+Vs5euRFIF4B1gfj9aQ0BEyAgC/GQV0LBEGwgaSrJX21Ug21KOS3FixOHw2Xe/Xs1lEWYOJz2R+6tz5e3CJLXGUlrRxraFx1irOsuOoUVzlxti07uHyDngqNzajtO+jqqbLyCl1bd+mghy84XP17bOL00lnTFOisSTN10zOvF00fcUevbHl8GO/UEyRCAAEEEEAAAQTqX6A15pevzJihpZ9+qu12260Z6MabbKIOXfy+v7T0k0+05NNPW3RMXGUlrRxraFx1irOsuOoUVzlxti07uHr09jv5vtDYjNq+R268UVZeoWujzp014owz1GnTTZ3eoII1a/SvSy7R/PvuK5reAr02P/JI9T73XKcy8xIxv4yiRh4EEEAAAQQQQCCCQGvM31gfdOuYSq99Wi2irlflr8kmrZw425btLdYH3cYtOzM7O5GwygIEfFW5A7h95QSCIBgg6XZJ9rMi15k3P14w0MT+WM4Yf4TXPeMsq9BWmBNGD9aEMYO96lSonCS2zRoVpV6F2nf6kP7pXaB8rkLlWJDR7CtO8SlGxbYwtbIeHX+EVwChBUDZmMq/ouxyVaisKN6lzuO2eu60RVdN/8YYbd5pIye3ZStXa6dLp+jdT5YWTR+lvTmF8WG8U0+QCAEEEEAAAQQQqH+B1phfPnP33ZrzUssjyi2Y5uAvf9kLOc6yLAjtlccea3b/XQ48ULuMGOFVp0LlJLFt1qgo9SrUvj677aYhxxxTttPGXbroqIsuKrscK8DKOujMM9M/XS8blzam8i8rw9rnE/BVqKwo3u/PnatHfve7ok3YZLPN0sFeG3Z0+yLems8+07NjxmjF++8XLdOOb9zxiivUZY89XOly0zG/jKJGHgQQQAABBBBAIIJAa8zf4lzTi7Ms1gfdBgzrg25OrA+6OZEKgWoKEPBVTX3uXTGBIAjsq5b/T1L7Styk1JaTvoFVpcqKEnw04uqpssCa7BUl4KVYnZLWtmwb43CysizQy8ryufK9LW+UYKhC5UQtq1YmB7nOw/ptqfvPHaWO7ds58S/+bJV6fe8WLVy+smj6KP2QUxgfxjv1BIkQQAABBBBAAIH6F6j0/NKOpHvmnntkASz5Vzqw6sADnZFLlZUOPjr6aOeyLKHtnpRbr3SAz9FHewX4FKtT0tqWhYnDycoyJyvL58r3trzpYKgzz/QppkW/ZTNHKcvGZtFARM96WeBgweBBjzFubSlUTi6QtfOAsWPVbgPb9D38WrN0qZ4aOVKrlywpmrjL4MHa9cYbwwsrnIL5ZVQ58iGAAAIIIIAAAp4ClZ6/sT7o1iGVXvvM1oL1web9wfrgWg/WB91ep6SqDwECvuqjH2lFRiAIAvuK6i2SRlcSpdjxcfYHxPcYx2JlWTm+22paoFf+UXlx1SlKOYXqY/0SV9tyH+h8+jsup2Lt8w0aK1aOtSlpZfmOg7DzuK2Nx+7WR7ecMULt2rZx6sb/fLpU/Sfcqs9WrSmanoc5J0oSIYAAAggggAACCJQQaK35ZTqYJpWSguDz2qRS6tGrl9cuTJZ5XWBOXnkWqOWzC5OVZYFeFqyVvjLlWRk+O0Otq1NefXpst136+EWfq1B9LH/Zbctpn/1P3yCtdL3s6Myc/ouzfXHUJ9t/kcqyMVBgfPbZdVef7otlPNl4fPqee/TBvHkKgkD2oaa9alKp1Lp/bztwoPY97ji1advWqX4rPvhATx9+uJpWrCia3oK9diuxm1jIjQj2cuoJEiGAAAIIIIAAAuUJtNb8jfVBt35ifbA8J8vN+mBLQ9YH3cYVqRpLgICvxurvum5tEAT7SrpD0hauDU1/MOiamHQIIOAlEHaEoxV2zrAB+uVJ+zmX+/I7H2nPq+5WU+5iWF7uMoO9Lk2lUpc5V4iECCCAAAIIIIAAAnUpEGV+WZcQNAqBhAikj3D8wx/WBtZlA9Dyfm6/117ac8wY5xov/te/9NexYxU0NRXNkw72uuEG5zLzEjK/jCpHPgQQQAABBBBAwEMgyvyN9UEPYJIi4CnA+qAnGMkRKEOAWJcy8MiaDIEgCNaTdLmkb0ty2yIoGVWnFgjUrUChc73zG/u/xwzRNw8a5Gxw38tzdez1D4emnzH+CN/d8eZJmkigVygtCRBAAAEEEEAAgboXYH5Z911MA2tQYM7f/qan7723ZM13P+QQ7TR0qHPrPnz8cc266KLQ9LvfcIO67L57aLqcBMwvfbRIiwACCCCAAAIIlCHA/K0MPLIiUCEB1gcrBEuxCBQRIOCLoVHTAkEQ9JJ0lySvT99qutFUHoGECxQ7IzxbbTu60Y5wtKMcXa8rp72kCVOfD00+YfRgTRgzODRdJgEfxLtKkQ4BBBBAAAEEEGgAAeaXDdDJNLHmBJ6+7z5ZwFexy45u3PeYY9RzwADnts39/e8159e/Dk2/3Ve+ou3OOis0HfNLVyLSIYAAAggggAAC8Qkwf4vPkpIQiEuA9cG4JCkHAXcBAr7crUiZMIEgCI6XdKOkjV2rtqYpUNs2DHtXL9Ih4CMw7+PFsoc526q12NWxfTvdf+4oDeu3pXPR/3P3M7r60VlO6Vf/+hyXdAR6uSiRBgEEEEAAAQQQaCCBKPNLOwYu1YZNphtomNDUVhRY8umn6V293p9n0zcp/8gd+/f6G2yg4SefrB697LuAbtcb116rtyZPdkp88PPhXzqSxPzSSZNECCCAAAIIIIBAfAJR5m+sD8bnT0kI5AuwPsiYQKB6AkS+VM+eO0cUCIJgI0n2VczTfIpYunKVOqzfzicLaRFAwFHA5Tzu7htvqBnfPFw7bdHVqdSmINDXpjyhG574h1P6/bffUnacY8hlH8YPT6VSa1cNuBBAAAEEEEAAAQQaWiDq/HL1ypVab/31G9qOxiNQKQEL8po+ceLnxadSUmAhXp9f7Tt00MGnn65NNtvMqRoWoPmvn/5U74YcDZktrMtuu2nwr34VVjbzyzAhfo8AAggggAACCMQoEHX+xvpgjJ1AUQjkCbA+yJBAoLoCBHxV15+7ewoEQWBHN94uyf0sOM97kBwBBPwELn/gBV3+4AslM/Xp3knTv3G4enbt6FT46qYmDbj0Ns35cJFTekt0+pD+uvG04WHpLdhrZlgifo8AAggggAACCCBQ/wLML+u/j2lh7QnMmjlTs/785+YBXnkBXx27dtXI005Th002cWpgsGaNnjrhBC37z3+c0luiLUeP1sCLLw5Lz/wyTIjfI4AAAggggAACMQkwf4sJkmIQiFGA9cEYMSkKgYgCBHxFhCNb6woEQWBj9X8kXSHJeZuuxStWqeMGzsnTjbI/ThPGDG7dBnI3BGpUYMTVU0se4WjN2r1nd007f4y6dtjAqZVLVqxSv4tv1YdLljulzyZyCNiRdWIAACAASURBVPiamEqlxnkVSmIEEEAAAQQQQACBuhOIOr+MsquXBa4M2n//ujOkQQhUQmD6zTdr/ty5UjbAy35mL9vhK5VSty220EFjx2qDDTd0qsKa5cv1xLHHauWnnzqlzyba8rDDNPD73y+Vh/mllyiJEUAAAQQQQACBaAJR52+sD0bzJhcCrgKsD7pKkQ6BygoQ8FVZX0qPQSAIgh6SptgxbD7Fvb1gibbturFzluz5wm99vFh2NFzu9YPRg9Wrm9vORJbPyrr5mdf11oLFLe5/2t79W5RfqpKFyhrWb8v0bkY+l22pefOzr7fIkrS2ZSvo62T5LFgv19x2k/IN3ivmFEd9sm2L0n/5bYuzLHM6bUh/7zF+5s2PhwZ7HTpgW9119iFq366t03D9dPlKbfudm7Vs5Wqn9LmJJoweHNbfM1OplNf7iHclyIAAAggggAACCCCQaIGo88ulCxeqQ+fOzm1b8umnenrqVNnPHj17NstnAWAbO+5MZBmtjDmzZqV/5l99Bg3S5r16edUrvyzLb+X4XPPnzUvXKf9KWtuy9fN1snwWrJdrbn3mG7xXzCmO+mTbFqX/8tsWZ1nmZO3zHeP2ejGvUtdWffvqgOOPV9v11nMarquXLNHMo47SmhUr1u4YlhtIFvLvPuPGqe8ZZ5S6D/NLp14gEQIIIIAAAgggEF0g6vyN9cHm5qwPuo1B1gfdnLLr6eZV6mJ90M2TVAiUK0DAV7mC5K+oQBAEIyVNlrSp643sKLh3FixR7007uWZJB61YJHKha8b4I7wDtPpebFVuedlxcz6BWoX+aDoEtbS4cbEtNZPWtmzF43By2O3J2cnXvNTDTtLKsuBGGwc+l8t53FbeyXv208QvHag2ud/KLnEjc9vxkilatabJpzrr0jr0+bxUKtU7UuFkQgABBBBAAAEEEKh5gSjzy6CpSUsXLfIKXpn/1luynYoKXXYM3eZ5AWClYC3g6J5f/KJgkqFHHOEVqJUNQrP6Za9Bw4Z5BzFZsNCsv/ylRZ2S1rZsBeNwsgAmK8fnKubka16o36L2X6XLsrFt48DnKvV6yS1nu5131tAjj1TKcX65fP58PXHKKQpWrfIK9MoGhm116KEa+N3vlmoK80ufjiYtAggggAACCCDgKRBl/sb6YEtk1gfdBl4xp6St6WVbE0e9WB90GxukQiDpAgR8Jb2HGrR+QRDY2W//K+nrPgTvfrJU7y9ept237e6c7aZnXpftVJR/2Y5eFniUv9tXqYKLBcLEVVaUAK1CuzDFVR+zSGJZvg861o5CW4/G2Ta7R5T+izN48KCrp6Z3n4v6QGj5XM7jtnS+ffD0nPka9rP7nF+3+Qkdgr2yWYanUqmZkW9ERgQQQAABBBBAAIGaE4g6v1y2aJGWL12aPkLO9Zo9a5aemtryy0S225EFDPkEe1kgzMMFAsfiKuuQCMFn1rbcgDFzias+SS3LArS+4Hksp/VbJZ3MKkr/3V0ieLCvxy5vFjj28C23NNsBLYrTy0WCB/Nfb75lf/Laa3ruvPMiBXpZwNdWo0Zp5+98x+Vlz/zSRYk0CCCAAAIIIICAh0DU+Rvrg82Ri21MEOe6VxLL8l2bMjXWB91eoKwPujmRCoHWFiDgq7XFuV+oQBAEdlbh3ZIGhCbOSTDzjfd0QN5RjD75SYsAAsUFXLdotd28rh+7v8bts4Mz56Tn3tCXJj7mnD4/oeeOcL1TqVTpc0Ii14SMCCCAAAIIIIAAAkkTiDq/tGAdn+CspLWb+iCQZIElCxemAyPnv/12+qhF27UryDliMfvvVJs2GnLYYer3hS84N+e96dP1yo9/7H2EY3Znr52/9S3Z7l6OF/NLRyiSIYAAAggggAACLgJR52+sD7rokgaBaAKsD0ZzIxcCrSVAwFdrSXMfJ4EgCM6SdLWkjZwySFqyYpVm/PNdHfkFTmpzNSMdAj4C9jCXvztYofzt27XVXWcfIjuX2/WaMPV5XTntJdfkLdJ57po2M5VKDY98MzIigAACCCCAAAII1JRAlPnl6pUr9d7cudq2v30PiQsBBOIWsGCv9O5gCxeWLLrteutp+LHHaqs+fZyr8Mbvf685kyc7p89PuNfPf66u7judMb+MLE1GBBBAAAEEEECgpUCU+Rvrg4wkBCorwPpgZX0pHYE4BAj4ikORMsoWCIKgs6SJko7yKeyltz9MH1F39K7b+WQjLQIIOAoUO/I0P3vXDhto2vljtHtPt+NUm4JAF931tK577FXHmrRM5hnsZbt6jeM4x8jcZEQAAQQQQAABBGpGIOr88uP589NH1PXcwX232ppBoaIIJEBg9iuv6KkHHgityQYbbqiDTzzR/TjVINA/f/MbzbvnntCyiyXY62c/8wn2Yn4ZWZqMCCCAAAIIIIBAc4Go8zfWBxlJCFRWgPXByvpSOgJxCRDwFZck5UQWCIJgX0m3StrGtRDb6f93T/1D/XtsomH9tnTNRjoEEPAQcD2Pe+suHTRj/JHq072TU+lrmgKdNWmm7GExyhXhXHg+jI8CTR4EEEAAAQQQQKAGBaLML62Zb/ztb+rUrZs239Z9t9oa5KHKCFRN4OUnnpD9F3Z16NhRh44dq45duoQlTf8+aGrSqz//ud6ZPl32IWcgef1s36OHBl10kbq57+zF/NKpZ0iEAAIIIIAAAgiEC0SZv7E+GO5KCgTKFWB9sFxB8iPQegIEfLWeNXfKEwiCoK2kCZK+L8n+t9P1/qLluvDOpzXpzBFO6UmEAAJ+Aq7ncVupO23RVdO/MUabd3I7hXXVmib1+8FkvfvJUr9KZVJHCfZKpVKc9xpJm0wIIIAAAggggEDtCESdXy5fulTPP/qo9j/yyNppLDVFoIYE7OhG29Xrv2+/HRqI1WXTTTXy5JO1YYcOTi0MVq/WY1/6klZ89JF3oJcFhm3Uo4d2ufBCddtlF6f7SZrH/NKVinQIIIAAAggggEBxgajzN9YHGVUIVFaA9cHK+lI6ApUQIOCrEqqUGSoQBIHt5nWHpL1DE+ckeOSf7+jU38/QufsP1IQxg32ykhYBBBwE/vzGexpx9VSHlErvrnf/uaPUsX07p/SLPlup3t+bpIXLVzqlz09kwV6zrzjFJ+/MVCo13CcDaRFAAAEEEEAAAQRqTyDq/PK9uXP1l6lTtcNuu+kL++1Xew2nxggkXGD+22/rocmTpVRKsq0YSvzcfJttNOK449Ru/fWdWrV62TLNOO00rV669stE2Z29imXO//2GPXrowIkTne6VScT80keLtAgggAACCCCAQBGBqPM31gcZUghUVoD1wcr6UjoClRIg4KtSspRbVCAIgqMk2adqnV2ZVqxeo+/e+6yue+zVdJYIu/y43op0CDSsgOt53AZ07G59dMsZI9SubRsnrwVLV2ib79wsey1HufbffkvNGH+ET1Y+jPfRIi0CCCCAAAIIIFCjAlHml2vWrNGLM2fqHy+8kG71xp07a9/DDuM4xxodA1Q7mQKzX31VT/7pT06V67XDDhp2+OFq08Ztfrlq8WI9cuqpClatWld+fkBXqX9323ln7f3jHzvVLZOI+aWPFmkRQAABBBBAAIEiAlHmb6wPMpwQqLwA64OVN+YOCFRKgICvSslSbguBIAjszLdfSDrDh+f19z/VcddP1z/+u6BZNgv6enT8EengLy4EEChf4MybH5c91IVd5wwboF+e5L4DwpsfLNSAS29Tk32jO8IVIdhrYiqVGhfhVmRBAAEEEEAAAQQQqBGBqPPLhQsW6LF779WnH33UrKUW9DXqpJPSwV9cCCBQvoAFe7356tov7ZW6dth1Vw0ZOTIs2brfL33vPc08++z0/NI+1MwGdrn+7Lrzztrnqquc72dfWGR+6cNFWgQQQAABBBBAoKVA1Pkb64OMJgRaR4D1wdZx5i4IVEKAgK9KqFJmC4EgCAZJultSHx+e3z35T33jjif12arCuwIVO+LNJxI5W59iZflsYZlbVqFgNJ+y4q5PoaPwfOoTZ9viLKtY4J+dM9334sk+wy0dPFhuv8XZttyybjxtuCzwKfeyNh509VTZz7Cr2K54Pudx2z1+esw+Gn/QLmG3W/f7e1+eq+Ouf9g5fX7C04f0l7Xd47o0lUpd5pGepAgggAACCCCAAAI1JhB1fvnGrFl6bsYMrV69umCgSIfOnXXc2We30Hjztdf01J/+5BVY0rFzZx1boCw74m7abbd5BapYvUadeGKLYLT0cXm33eZUr7jrU8jJpz7ZQB2r16FF2lYtp0L1WbJwoe68/vpW77dKOe03alSLHe2sjTaeFi9cGNpO67d9i5TxxLRpev/tt53G5Z7Dh2vAHns4vwPNf+YZ/fWqq0LrVywQbNsRIzTogguc7yeJ+aWPFmkRQAABBBBAAIECAlHnb6wPntJCM+qaHuuD4S9N1gfDjVgfDDciBQLVECDgqxrqDXbPIAjGS7K98td3bfrC5St1xk2P6/5Zc0Oz5AeEXP7AC7r8wbVHc/hecZaVH7AVpV5x1ifOsuJoW7Zv8suKEqyXvwNUlDLirE+lysoNRovjwd6nDDu60Y5wtKMcXa8rp72kCVOfd03eIt2E0YM1Ycxgn/zjUqmUHRfLhQACCCCAAAIIIFCnAlHmlytXrJAFobz9xhufq6RSUu4OtJl/9xs4MH28Y/b621NP6eWnnpKKpF+XsMDv+w0YULgsy+RZ3sabbKLjzjqrZb2y/49DeXHWp9/OO6cDflo4edQn62+7quUGkKXNn366YP+U8rby8suyYL30sYIOPtn6bL7ttukAu+yVLmPatKrVJ12PVEobd+rUzGld2yKOp1EnnLAuiHD+O+9o2pQpoa+PXP/8+mSDGbP1LfT6yuZv07at9h8zRr3693d+p3rzjjv0r8mT1waSpVIKMjt8Ze+X/Xex329/wgnqf9JJzveTxPzSR4u0CCCAAAIIIIBAAYEo8zfWB9dCxrmmF2dZrA+6vdTjWPvM3ik/GM1nbS+3jNzAP58yWB9063NSIVAtAQK+qiXfAPcNgmBTSbbFkvve/JKemj1fY3//qN75ZImzkgWGnDakv2zLSfsjVc6VDTIZcfXUssvKPkSVU1Y9ty3bT1kn1y1DC/Vvtt/KKSPO+mTLygajRQn4y29n9gGxnLKy1j5ldGzfTvefO0rD+jXfYazU6+x/7n5GVz86K/JLccb4I1rsaBZS2PBUKjUz8g3JiAACCCCAAAIIIJBogajzy/f/8x/9+YEHtHTx4rUBO9nAn9yf2ZZnfv+FIUNkgV8WJDb/3Xc/d3HMn3ufLwwdql332UfTbr9dFhDjcv8W9czUIB2wNWpUeoewdL2y9cmrf7H89v9bfaycJx566PP6eOTPrb857Tp06Nq2vfOOs2+h+qUD7Q49tLCTZ/2yThak9ebf/x6p/7L99uRDD8kCq9JXhP43r2zb1tUnvxyP9qWD0U44QX97+unPAxE98uf2Xzpg66yz1paVDbBzeH3kOqQD/w49tHl9QtrXrl07HXT00dp8m22c33P+ftNNmnPffZ/v7JUT8JUf4FXo30N/+EN1GzjQ+X6SmF/6aJEWAQQQQAABBBDIE4g6f2N9sDkk64NuLy3WB92cWB90cyIVArUmQMBXrfVYjdQ3CAIL8rpZUg/XKq9pCnTFn17Qj/70kppyv2ntWIAFw7gcbedSXJLKsrrYVY9ty+2LOMzjKCNbp6SW5TJ+w9L4tG3zThtp+jfGaKctuoYVm/69vXa/NuUJ3fDEP5zSF0pEsFdkOjIigAACCCCAAAJ1KRBlfmm7/Vggy6xnn123E5D9f+mAl+yV8+/0EXA5/7adopZ8+um69Pm/TxdRIn/u762spQsXNivfJ7+lzd7fdvqyo/fKyW9502U41j/3/vl+2fqU45Mtv0OnTlqyaJFT/4S1P47+s4CobH3KbZ8dgbg4ZzyF1b/U79Nti6n/sv1ZTvt8xveGG2+sQ487Tl02te8Hhl9BU5Ne+e1v9dbDD6d39spe2SMbXf499PLLtSnBXuHYpEAAAQQQQAABBGISiDJ/Y32wMD7rg+6D0mfdK6zUpJYVVm+X3/u0jfVBF1HSIFB9AQK+qt8HdVWDIAjaZY5vtGMcnceX7eZ14m8f0XNz368rDxqDQC0L9OneSTPGH6mtu3RwasbqpiaNvOaP+sub/3VKn5/IHjRvPG24z85e8zLHbLCzVyRxMiGAAAIIIIAAAskWiDq/tN28Hv/jH/XBf//bbFKa3vnH4rTyfmYV+D0+jI/KvT4sOPCw449Xh45rv9QWdgVr1uipyy/Xx3//+7ojHLN5skc6lvr3ht27a9fzztOmAwaE3Sr7e+aXrlKkQwABBBBAAAEECghEnb+xPshwQiB5AqwPJq9PqBECxQScA3IgRCBMIAiCPpLuljQoLG3u7++fNVdn3PS47FxuLgQQSIbA7j27a9r5Y9S1wwZOFVqyYpX6XXyrPlyy3Cl9fqKIwV52zIZ9KM+FAAIIIIAAAgggUGcCUeeXb82enT6ucOWKFXUmQnMQqF2BTXv00CHHHqsN2rd3asTqzz7TI+edp5WLF6/doS97hKPjzw6bbaZdzz3XN9iL+aVT75AIAQQQQAABBBBoKRB1/sb6IKMJgeQJsD6YvD6hRgiUEiDgi/ERi0AQBOMk/UKS21ZAkpauWK3xdz6p3z/1r1jqQCEIIBCPwKEDttVdZx+i9u3aOhX46fKV2vY7N2vZytVO6fMTWbDX7CtO8ck7M5VKDffJQFoEEEAAAQQQQACB2hGIMr9cvWqVnn38cb3x2mtrG2pHN9qRhdmLf+PBeKjK62Hr3r014vDD1Xa99ZzehFYtW6aHv/pVWdBXOtAr50hTl3/bzl4jf2EfTzlfzC+dqUiIAAIIIIAAAgi0FIgyf2N9kJGEQDIFWB9MZr9QKwRKCRDwxfgoSyAIgs6SbpB0vE9Br7z7sY674WHN+XCRTzbSIoBAhQXG7bODrh+7v9rYgpjDNe/jxdrxkilatabJIXXLJPtvv6VmjD/CJy8fxvtokRYBBBBAAAEEEKghgajzywUffqgZDzygRZ984r0TkO/OQaRPRdpxCbfGdOs/cKCGHnxw+nXpci378EM9Mn687DhH29krHbiZE/AV9m87vnG/H/zA5VbZNMwvfbRIiwACCCCAAAII5AhEnb+xPsgwQiCZAqwPJrNfqBUCYQJun7iElcLvG1IgCIK9Jd0haRtXAPu87trHXtF37302coCI671IhwACfgITRg/WhDGDnTM9PWe+hv3sPuf0+QkjBHtNTKVStpsgFwIIIIAAAggggECdCUSZXxrB3196SX998kk1NUX7AkKdMdIcBBIjsOvee8v+c70+fuMN/eWyy9LJ7cPKnP35nP7dbccdtd/FF7veztIxv/TRIi0CCCCAAAIIIJAjEGX+xvogQwiB5AqwPpjcvqFmCIQJEPAVJsTvWwgEQdBG0vclXSLJ7cw3SR8t+Uyn/n6GHvnnO6gigECCBGw3L9vVy6L3Xa9Jz72hL018zDV5i3SnD+mvG0/zOpWRD+Mja5MRAQQQQAABBBBIrkDU+eVny5dr5kMP6T9vvZXcxlEzBBpQwHbz2vegg7T9gAHOrX/7ySf1wm9+sy6wKxvw5fqz57Bh2v2ss5zvR7CXDxVpEUAAAQQQQACBzwWizt9YH2QUIZBMAdYHk9kv1AoBHwECvny0SGtb6m+R2dVrXx8OC/Ky4JD3Fy33yUZaBBCosED7dm1119mHyM7ldr0mTH1eV057yTV5i3S+3xSQNC6VSk2MfEMyIoAAAggggAACCCRSIOr88j9vv62/PPywli1btq5dUXYE8t1BiPSfDyO8/XegaoTx07ZtWx00Zoy27tXL+T3nH3fdpdenTk3v6OUa4JWbbocvflE7fvGLzvdjfulDRVoEEEAAAQQQQOBzgajzN9YHGUUIJFOA9cFk9gu1QsBXgIAvX7EGTh8EwVGSfi+piyvDytVNuvj+5/TzR2e5ZiEdAgi0kkDXDhto2vljtHvP7k53bAoCXXD7k/r1n//ulL5QItvVy3b38riGp1KpmR7pSYoAAggggAACCCBQAwJR5pdNa9bohaef1isvvRQpMCRqQAn5ogXi4NZYbuu3b69RRx2lTXv0cHoHCoJAs265RXNmzHBKXyjR4C9/WT33288nP/NLHy3SIoAAAggggAACGYEo8zfWBxk+CCRXgPXB5PYNNUPAV4CAL1+xBkwfBEF7SddIOtun+XM+XKTjbnhYr7z7sU820iKAQCsIbN2lg2aMP1J9undyutuapkBnTZqpm5553Sl9oUQzxh+h/bff0ic/H8b7aJEWAQQQQAABBBCoAYGo88tFCxdqxoMPasFHH61tZSolBUHLn1kDfo8P46PVXh8dOnbUYUcfrU6dOzu9CwVNTXrxD3/QW08+6ZS+UKJh3/62uu+wg09+5pc+WqRFAAEEEEAAAQRkUwrWBxkICNSbAOuD9dajtKfRBQj4avQRENL+IAgGSLpbkteWPBOf+Ze+ftuTWrZyNcIIIJAwgZ226Krp3xijzTtt5FSzVWua1O8Hk/XuJ0ud0ucn6tWto2xnL49gr3mZYzbY2SuSOJkQQAABBBBAAIFkCkSdX77xz3/q6ZkztXo188tk9iy1amSBLl276rAvflEbbuQ2v7Sd+qZ961ta/sknkdg6bLqpBp9xhk+wF/PLSNJkQgABBBBAAIFGF4g6f2N9sNFHDu1PsgDrg0nuHeqGQDQBAr6iuTVEriAIzpf0U0kbuDZ44fKVOmfyn3Xni3Ncs5AOAQRaUWBYvy11/7mj1LF9O6e7LvpspXp/b5LstR3lihjsZd+8tg/luRBAAAEEEEAAAQTqRCDK/HLlypV68rHH9O/Zs9cd4ZjlsA8z7MhA/r1WAA/GQzVeD1tstZVGjh6tduuv7/ROtWr5cv3pW9+S/YxypYO9xo1T9/7O30m0eSXzyyjY5EEAAQQQQACBhhaIMn9jfbChhwyNrwEB1gdroJOoIgIRBAj4ioBW71mCINhU0kRJo33a+tzc93Xibx/RO58s8clGWgQQaCWBY3fro1vOGKF2bds43XHB0hXa5js3a8XqNU7p8xNZsNfsK07xyTszlUoN98lAWgQQQAABBBBAAIFkC0SdX34wf74efeghLVuyJB3YlQ1o4ufawCYccKj2OOjdt6+GjxypNm3c5pcrly7VHy+6SE0Rd+rr0K2bDvvxj33e8Jhf+miRFgEEEEAAAQQQWHuEI+uDjAQE6lCA9cE67FSahEBGgIAvhkIzgSAILNhiiqQerjRNQaCrHnpJlz/wgtY05X6n1LUE0iGAQKUFxh+0i/736H2UcnzXf/ODhRpw6W2y13eUy45vnDH+CJ+sfBjvo0VaBBBAAAEEEECgBgSizC+DINDLL76ol55/3hYbaqCVVBGBxhPY+Qtf0F5Dhzo3fMkHH+ihCRMiv6a7b7+9DrjwQuf7SWJ+6aNFWgQQQAABBBBAYG2wF+uDjAQE6lCA9cE67FSahECOgOPSP2b1LhAEwXqSfiTpfzJfFnZq8n8XLtOJv5uup2bPd0pPIgQQaH2BX560n84ZNsD5xo+//h8dfM0fndPnJyTYKzIdGRFAAAEEEEAAgboQiDq/XLZsmWY8/LDmv/ee0t9UsIAvfuLAOEjU62DosGHaaeBA5/eqD15/XTOvuSbyON6sXz8d8M1vOt+PYC8fKtIigAACCCCAAALpQC/WBxkICNSpAOuDddqxNAuBHAECvhgO9jDXS9Jdknb34bh/1lx9+eaZ+mTZCp9spEUAgVYSsKMb7QhH26rV9frtk//QVyf/xTV5i3SnD+mvG0/zOpVxYiqVGhf5hmREAAEEEEAAAQQQSJRA1PnlW3Pn6s+PP66VK1ZwZCFHNnJkpe2wkLBxkGrTRgcedJB693GfX8558km9eOutkQPWeg0Zoj1PPdXnPY75pY8WaRFAAAEEEECg4QWizt9YH2z4oQNAwgVYH0x4B1E9BGIUIOArRsxaLCoIAtvR6wpJ6/vU/98fLdKk597wyUJaBBBoZYED+2+lfftu4XzX79z7rH42/WXn9PkJJ4werAljBvvkH5dKpSb6ZCAtAggggAACCCCAQHIFos4vFy9apDffeKNogEu2xcUCYPj9WgF8VDBQjPERz/jYcquttPkW7vPLWffdp389+mjznb2ynVFs576c3w8YNUoDR4/2ecNjfumjRVoEEEAAAQQQaHiBqPM31gcbfugAUAMCrA/WQCdRRQRiEiDgKybIWiwmCIInJO1bi3WnzgggEJ9AUxDoa1Oe0A1P/CNyobarl+3u5XENT6VSMz3SkxQBBBBAAAEEEEAgwQLMLxPcOVQNgVYUCIJAL915p2Y/8UTknb32HDtWvffay6fWzC99tEiLAAIIIIAAAg0vwPyt4YcAAAikBVgfZCAgUPsCBHzVfh9GakEQBNdLOitSZjIhgEDdCKxuatK4mx7XlOffjNymGeOP0P7bb+mTnw/jfbRIiwACCCCAAAIIJFyA+WXCO4jqIdBKAkFTk56dNElvvfhi5DseeP752qxvX5/8zC99tEiLAAIIIIAAAg0vwPyt4YcAAAikBVgfZCAgUB8CBHzVRz96tyIIgs8kbeCdkQwIIFA3AitXN6nnd2/Rh0uWR26TZ7DXPEl2zAY7e0UWJyMCCCCAAAIIIJA8AeaXyesTaoRAaws0rVmj+y+9VCuWLIl86wPPO88n2Iv5ZWRpMiKAAAIIIIBAIwswf2vk3qftCKwVYH2QkYBA/QgQ8FU/fenVksD22OdCAIGGFfhk2Qr1/t4kLVmxKpJBr24dZcc4euzsxYfxkaTJhAACCCCAAAIIJF+A+WXy+4gaIlBJgZXLlun+H/5Qq1esiHSbDl27au8TTyTYK5IemRBAAAEEEEAAAT8B5m9+XqRGoN4EWB+sTZYxkQAAIABJREFUtx6lPY0uQMBXg44AHugatONpNgKSPly8XFt/52ataYoW92nBXrOvOMXHcl4qlertk4G0CCCAAAIIIIAAArUjwPyydvqKmiIQt4Dt6HXv5ZfLjnOMclmw1xHf+55PVuaXPlqkRQABBBBAAAEE8gSYvzEkEGhcAdYHG7fvaXn9ChDwVb99W7JlPNA1aMfT7IYXWN0UqP1510d2sB297BhHj2tmKpUa7pGepAgggAACCCCAAAI1JsD8ssY6jOoiEJOABXlN+fa3I5fWo08fjTjnHJ/8zC99tEiLAAIIIIAAAggUEGD+xrBAoDEFWB9szH6n1fUvQMBX/fdxwRbyQNegHU+zG17g02UrtOmFf4jkQLBXJDYyIYAAAggggAACdS/A/LLuu5gGIlBQYOXy5brr0ksj6fTYbjuNOPtsn7wEe/lokRYBBBBAAAEEECgiwPyNoYFAYwqwPtiY/U6r61+AgK/67+OCLQx7oPvzG+81qAzNRqC2BTbZaAMN2rpb0UZEfaA7fUh/3Xia10ZdE1Op1Lja1qT2CCCAAAIIIIAAAi4CYfPLhU8/7VIMaRBAIGEC63XurA4DBhStlQV83XnZZd613m733TXkuON88jG/9NEiLQIIIIAAAgggUEIgbP7G+iDDB4HaFGB9sDb7jVojUK4AAV/lCtZo/rAHuvW++psabRnVRqCxBcJ24YoS8DVh9GBNGDPYB/bSVCrl/6m/zx1IiwACCCCAAAIIIJAYgbD55RM9eyamrlQEAQTcBTrvvbd2uf32ohnSAV8//KF7gZJ2HjFCu4wY4ZOH+aWPFmkRQAABBBBAAIEQgbD5G+uDDCEEalOA9cHa7DdqjUC5AgR8lStYo/l5oKvRjqPaCIQIxP1AZ7t62e5eHte4VCo10SM9SRFAAAEEEEAAAQRqXCBsfvnnfv3WtjAIpFSJjyH4PT6Mj+LvBlV4fWyy114aNGlS0Tqt/Owz3eER8DXkmGPUZ7fdfN7xmF/6aJEWAQQQQAABBBBwEAibvxHw5YBIEgQSKMD6YAI7hSoh0AoCBHy1AnISb8EDXRJ7hTohUL5AnA90M8YfISvP4xqeSqVmeqQnKQIIIIAAAggggEAdCITNLx8vcSRcHTSfJiBQtwKb7LGHdp1Y/Ps86YCvH/3Iqf0Hn3GGevTu7ZQ2k4j5pY8WaRFAAAEEEEAAAUeBsPkbAV+OkCRDIGECrA8mrEOoDgKtJEDAVytBJ+02PNAlrUeoDwLxCMT1QOcZ7DVPkn3zmmCveLqRUhBAAAEEEEAAgZoSCJtfzth117Xtyd+hiH8339ELDzxydzhLwHjossce2u23vy36fmQBX7dfeWXo+9XIceN8gr2YX4aKkgABBBBAAAEEEIguEDZ/I+Arui05EaimAOuD1dTn3ghUT4CAr+rZV/XOPNBVlZ+bI1AxgXIf6Hp16yg7xtFjZy8+jK9Yb1IwAggggAACCCBQGwJh88tH9tqrNhpCLRFAoJlAl9120+Bf/7qoSjrg68c/Lvr7jTfZRPscdZR69OrlKsv80lWKdAgggAACCCCAQESBsPkbAV8RYcmGQJUFWB+scgdwewSqJEDAV5Xgq31bHuiq3QPcH4HKCJTzQGfBXo+OP0L20/Gal0qlvM7kcCyXZAgggAACCCCAAAI1JBA2v3x4v/1qqDVUFQEEsgJdd91Ve1x3XVEQC/i67Sc/WbszW3ZHsszPjTt31sjTT5cFfTlezC8doUiGAAIIIIAAAgiUIxA2fyPgqxxd8iJQPQHWB6tnz50RqKYAAV/V1K/ivXmgqyI+t0agggJRH+jC8hWo8sxUKjW8gk2haAQQQAABBBBAAIEaEQibX04bMaJGWkI1EUAgV6DroEHa6+c/L4qSDvj66U9bBHxt3quXRp56qg8m80sfLdIigAACCCCAAAJlCITN3wj4KgOXrAhUUSBsne/TZSu06YV/aFHDsHwFmsT8rYr9zK0RyBcg4KtBxwQPdA3a8TS77gXCHswKPdCF5eFhru6HDQ1EAAEEEEAAAQTKEgibXz546KHpgJAgCJTK2QmIf+PBePh8Z6wkvh42HTRIe9sOXkUuC/ia8rOfNXt9b77ttjqEYK+y3lPJjAACCCCAAAIIVFIgbP5GwFcl9SkbgcoJhK31sT5YOXtKRqCaAgR8VVO/ivfmga6K+NwagQoK+D7QhaUvUNWJqVRqXAWbQNEIIIAAAggggAACNSYQNr/845FH1liLqC4CCJhAt4EDtc+PflQUIx3wZTuAZQI6t+jZU4eccooPHvNLHy3SIoAAAggggAACMQiEzd8I+IoBmSIQqIJA2HpffsBXWPoCTWD+VoV+5ZYIhAkQ8BUmVKe/54GuTjuWZjW8QNgDWu4D3elD+uvG07xOZbw0lUpd1vDIACCAAAIIIIAAAgg0EwibX95/3HGIIYBADQpsOmCAhl56adGaW8DXrddck/5935131r6jR/u0kvmljxZpEUAAAQQQQACBmATC5m8EfMUETTEItLIA64OtDM7tEEiIAAFfCemI1q4GD3StLc79EGgdAdcHOgv0soAvj2tcKpWa6JGepAgggAACCCCAAAINIhA2v7zXb8efBlGjmQgkX2DTHXfUfhdfXLSi6YCv667Tvocdpr4DB/o0iPmljxZpEUAAAQQQQACBGAXC5m8EfMWITVEItKIA64OtiM2tEEiQAAFfCeqM1qwKD3Stqc29EGg9AZcHulnvfixL53ENT6VSMz3SkxQBBBBAAAEEEECggQTC5pd3j8ucCB4E6aPfil78Hh/GR6JeH9132EHDvv3tonVauWKFFnzwgTbfZhufdzzmlz5apEUAAQQQQAABBGIWCJu/EfAVMzjFIdBKAqwPthI0t0EgYQIEfCWsQ1qrOjzQtZY090GgdQXCHug8azNPkn3zmmAvTziSI4AAAggggAACjSQQNr+88+yzG4mDtiJQNwLdt99eB1x4YVztYX4ZlyTlIIAAAggggAACZQiEzd8I+CoDl6wIVFGA9cEq4nNrBKooQMBXFfGreWse6Kqpz70RqJxAjA90fBhfuW6iZAQQQAABBBBAoK4EwuaXt59/fl21l8Yg0CgCm/Xrp+Ff/3oczWV+GYciZSCAAAIIIIAAAjEIhM3fCPiKAZkiEKiCAOuDVUDnlggkQICArwR0QjWqwANdNdS5JwKVF4jpgW5eKpXqXfnacgcEEEAAAQQQQACBehAIm19OiW+HoHrgog0I1IzAZn36aMS555ZbX+aX5QrWdv7ukj6s7SZQewQQQAABBOpLIGz+RsBXffU3rWkcAdYHG6evaSkCuQIEfDXoeOCBrkE7nmbXvUAMD3QzU6nU8LqHooEIIIAAAggggAACsQmEzS8nf/e76XsFQaBU6vOPIfg3HoyHZL8eNu/TRwd95SvlvFcwvyxHrz7y3iHp+PpoCq1AAAEEEECgPgTC5m8EfNVHP9OKxhNgfbDx+pwWI2ACBHw16Djgga5BO55m171AmQ90fBhf9yOEBiKAAAIIIIAAAvELhM0vb7nkkvhvSokIIFBxgR69emnkuHFR78P8MqpcfeULJB0j6Z76ahatQQABBBBAoHYFwuZvBHzVbt9S88YWYH2wsfuf1jeuAAFfDdr3YQ90DcpCsxFoZIGJqVQq8if5jQxH2xFAAAEEEEAAgUYXYH7Z6COA9iPQQoD5JYMiK2ABXwsk9cv8RAYBBBBAAAEEqizA/K3KHcDtEUieAPO35PUJNULAWYCAL2eq+krIA1199SetQaBMgUtTqdRlZZZBdgQQQAABBBBAAIEGFWB+2aAdT7MRKCzA/JKRkStgAV923cnRjgwMBBBAAAEEkiHA/C0Z/UAtEEiIAPO3hHQE1UAgqgABX1HlajwfD3Q13oFUH4H4BMalUqmJ8RVHSQgggAACCCCAAAKNJsD8stF6nPYiUFSA+SWDI18gG/Bl/z9HOzI+EEAAAQQQSIAA87cEdAJVQCAZAszfktEP1AKBsgQI+CqLr3Yz80BXu31HzRGIUWB4KpWaGWN5FIUAAggggAACCCDQgALMLxuw02kyAi0FmF8yKgoJ5AZ8cbQjYwQBBBBAAIEECDB/S0AnUAUEqi/A/K36fUANEIhFgICvWBhrr5AgCOZK6lV7NafGCCAQkwAPczFBUgwCCCCAAAIIINDoAswvG30E0H4ExPySQVBMIDfgy9JwtCNjBQEEEEAAgSoLMH+rcgdwewSqL8D8rfp9QA0QiE2AgK/YKGuroCAIHpd0QG3VmtoigEAMAh9JOo6dvWKQpAgEEEAAAQQQQACBtADzSwYCAg0rwPyyYbveueH5AV+WkaMdnflIiAACCCCAQPwCzN/iN6VEBGpEgPlbjXQU1UTAR4CALx+tOkobBIHt7mW7fHEhgEDjCHyWSqU2bJzm0lIEEEAAAQQQQACB1hBgftkaytwDgcQJML9MXJckskKFAr442jGRXUWlEEAAAQQaRYD5W6P0NO1EoJkA8zcGBAJ1KkDAV512rEuzMg91p0u61CU9aRBAoGYFVkt6MpVKDa/ZFlBxBBBAAAEEEEAAgUQLML9MdPdQOQTiFGB+Gadm/ZdVKODLWs3RjvXf97QQAQQQQCDBAszfEtw5VA2BeAWYv8XrSWkIJE6AgK/EdQkVQgABBBBAAAEEEEAAAQQQQAABBBBAAAEEal6gWMCXNYyjHWu+e2kAAggggAACCCCAAAIIIIBANQUI+KqmPvdGAAEEEEAAAQQQQAABBBBAAAEEEEAAAQTqU6BUwBdHO9Znn9MqBBBAAAEEEEAAAQQQQACBVhIg4KuVoLkNAggggAACCCCAAAIIIIAAAggggAACCCDQQALNAr46d+6shQsX5jb/dkknNpAHTUUAAQQQQAABBBBAAAEEEEAgNgECvmKjpCAEEEAAAQQQQAABBBBAAAEEEEAAAQQQQACBjECzgK877rhDxx9/fD4ORzsyXBBAAAEEEEAAAQQQQAABBBCIIEDAVwQ0siCAAAIIIIAAAggggAACCCCAAAIIIIAAAgiUFGgW8BUEgY455hjdc889uZk42pFBhAACCCCAAAIIIIAAAggggEAEAQK+IqCRBQEEEEAAAQQQQAABBBBAAAEEEEAAAQQQQKCkQIuArwULFqhfv36ynznXnZJabP2FLQIIIIAAAggggAACCCCAAAIIFBcg4IvRgQACCCCAAAIIIIAAAggggAACCCCAAAIIIBC3QIuAL7uBHe14wgkn5N+Lox3j1qc8BBBAAAEEEEAAAQQQQACBuhYg4Kuuu5fGIYAAAggggAACCCCAAAIIIIAAAggggAACVREoGPBlNeFox6r0BzdFAAEEEEAAAQQQQAABBBCoIwECvuqoM2kKAggggAACCCCAAAIIIIAAAggggAACCCCQEIGiAV8c7ZiQHqIaCCCAAAIIIIAAAggggAACNStAwFfNdh0VRwABBBBAAAEEEEAAAQQQQAABBBBAAAEEEitQNODLaszRjontNyqGAAIIIIAAAggggAACCCBQAwIEfNVAJ1FFBBBAAAEEEEAAAQQQQAABBBBAAAEEEECgxgRKBnxZWzjascZ6lOoigAACCCCAAAIIIIAAAggkRoCAr8R0BRVBAAEEEEAAAQQQQAABBBBAAAEEEEAAAQTqRiA04IujHeumr2kIAggggAACCCCAAAIIIIBAKwsQ8NXK4NwOAQQQQAABBBBAAAEEEEAAAQQQQAABBBBoAIHQgC8zuP3223XiiSfmcxwj6Z4GMKKJCCCAAAIIIIAAAggggAACCEQSIOArEhuZEEAAAQQQQAABBBBAAAEEEEAAAQQQQAABBEoIOAV8WX6OdmQcIYAAAggggAACCCCAAAIIIOAnQMCXnxepEUAAAQQQQAABBBBAAAEEEEAAAQQQQAABBMIFnAO+ONoxHJMUCCCAAAIIIIAAAggggAACCOQKEPDFeEAAAQQQQAABBBBAAAEEEEAAAQQQQAABBBCIW8A54MtuzNGOcfNTHgIIIIAAAggggAACCCCAQD0LEPBVz71L2xBAAAEEEEAAAQQQQAABBBBAAAEEEEAAgeoIeAV8WRU52rE6HcVdEUAAAQQQQAABBBBAAAEEak+AgK/a6zNqjAACCCCAAAIIIIAAAggggAACCCCAAAIIJF3AO+CLox2T3qXUDwEEEEAAAQQQQAABBBBAICkCBHwlpSeoBwIIIIAAAggggAACCCCAAAIIIIAAAgggUD8C3gFf1vTbbrtNJ510Ur7CMZLuqR8aWoIAAggggAACCCCAAAIIIIBAeQIEfJXnR24EEEAAAQQQQAABBBBAAAEEEEAAAQQQQACBlgKRAr6smDFjxujBBx/MLXGBpH6S7CcXAggggAACCCCAAAIIIIAAAg0vQMBXww8BABBAAAEEEEAAAQQQQAABBBBAAAEEEEAAgdgFIgd8ffDBB9pxxx1lRzzmXHdIOiH2WlIgAggggAACCCCAAAIIIIAAAjUoQMBXDXYaVUYAAQQQQAABBBBAAAEEEEAAAQQQQAABBBIuEDngy9rF0Y4J712qhwACCCCAAAIIIIAAAgggUFUBAr6qys/NEUAAAQQQQAABBBBAAAEEEEAAAQQQQACBuhQoK+DLRDjasS7HBY1CAAEEEEAAAQQQQAABBBCIQYCArxgQKQIBBBBAAAEEEEAAAQQQQAABBBBAAAEEEECgmUDZAV8c7ciIQgABBBBAAAEEEEAAAQQQQKCwAAFfjAwEEEAAAQQQQAABBBBAAAEEEEAAAQQQQACBuAXKDviyCnG0Y9zdQnkIIIAAAggggAACCCCAAAL1IEDAVz30Im1AAAEEEEAAAQQQQAABBBBAAAEEEEAAAQSSJRBLwJc1iaMdk9Wx1AYBBBBAAAEEEEAAAQQQQKD6AgR8Vb8PqAECCCCAAAIIIIAAAggggAACCCCAAAIIIFBvArEFfHG0Y70NDdqDAAIIIIAAAggggAACCCBQrgABX+UKkh8BBBBAAAEEEEAAAQQQQAABBBBAAAEEEEAgXyC2gC8reMqUKTr55JPz73GMpHugRwABBBBAAAEEEEAAAQQQQKDRBAj4arQep70IIIAAAggggAACCCCAAAIIIIAAAggggEDlBWIN+LLqcrRj5TuNOyCAAAIIIIAAAggggAACCNSGAAFftdFP1BIBBBBAAAEEEEAAAQQQQAABBBBAAAEEEKglgdgDvjjasZa6n7oigAACCCCAAAIIIIAAAghUUoCAr0rqUjYCCCRVYD1J20saIWkfSf0l7ZpT2b9Jel3STEkPSXpHUlNSG0O9EEAAAQQQQAABBBBAAAEEEEAAgQQKxB7wZW3kaMcE9jRVQgABBBBAAAEEqivQJbPet7+kwZIGSeqaqdICSbMkPStpuqS/Slpa3epydwQQQCAeAQK+ojnuLumPkrYIyT5S0iPRbpHOZUEot2f+KOUXM1bS5AJld8v8/4cU+N0EST8soz61lPUUSZOKVLgWHUr1a34zz5F0vUdnbSrpFkmHOuQpNu4csqqzpN9JOjYk8VWSfiBpjUuhnmk6SDpN0lcl7eyR9wlJP5H0qKQVHvnqPelQSU8WaeS+kp6qAADvcRVApUgEEEAAAQQQQAABBBBAAAEEKiBQkYAvqydHO1agtygSAQQQQMBHoNT6nU85FoCyKBOM8mdJT0v6xKeAKqW1NZzLC9z7YUm2PvdxzPUqtRZh62HjJS2P+Z6VLG5DSVdLOtvhJr5rZj5ll7Neur6kH2fsSzXD1h/Pk7TYoa2+SSzOYRdJ35T0RUkdHQuwALDfSvqVpLcd8zRCsmqtvxVb07cgvRMyG3Q0gj9tRCCSAAFf/mxmZg8O/88hq/2x/o6klQ5pCyUh4CsiXOaBslEDvnwfbl0DGK03ygn42lPSfQ6BkjahOVnSW9G7v0XONpJGZV639rqKek2R9O3Mjl9Ry6infAR81VNv0hYEEEAAAQQQQAABBBBAAAEE4hWoWMAXRzvG21GUhgACCCDgLRBXwFf+jS0Q5TeZtQz730m9CPgqr2d8grLsFJpTJX3keMuekm7N7HYVlqWcgK/etvGqpL1CbvJfSYdLejGsMp6/7y7pUknneubLTW7rkN+TdIek1WWUUy9ZCfiql56kHQ0lQMCXf3fblpA3ZiKFw3I/J+kkSXPDEhb5PQFfEeEaPODLN2Cq1G5o+T0QNeDLJ1DS7nmMpHuid3+znPbgfKGkb3lE95e6tUWU2w5hz8RUv1ouhoCvWu496o4AAggggAACCCCAAAIIIIBAZQUqFvBl1b711lt1yin2sVazK87PlCqrQ+kIIIAAArUsUKmAr6yJHTv3NUlvJhSJgK/yOsYn4Ms3YMrWbaY5roeVE/B1tKS7HRlsjc42SWn2bOiYt1Cy3SRdJ8naGsd1pST7r9GPeSTgK47RRBkItLIAAV/+4K67FGVLLudDBgK+/Psnm6ORj3Q0A9fjRF23XM26Rg348gmUtHvZg5oFaJV7fKId4fgjSRdEH0oFcxL0tZaFgK+YBxbFIYAAAggggAACCCCAAAIIIFBHAhUN+DInjnaso9FCUxBAAIHaEqh0wJdp3J858u/9BNIQ8FVep/gEfNmdzpFkp/u4XHZK1c9dEkqKGvC1gaT/lfR1x/vcK+nMmI4rHSbpBknlnOZTqNoEfUkEfDkOaJIhkCQBAr78esO8vi/phx7ZfI/Xyy2agC8P6LykjR7wZQ/bFugUFi2/paTJkg5wpI4a8OXzjQKrShznMq+X2dnLzhCvxJXkyVYl2luoTAK+Wkua+yCAAAIIIIAAAgggUFrA9cs8t0g6T9LimEHtyzY2D39M0uwIZZebP8ItE5OlWh+qJwaAitS1QMUDvuxox+23314LFy7MhbRjeU6oa1kahwACCCBQbYHWCPiyNloQyiUJPG6OgK/yRqBvwJfrWnNHSf+XOQLSpYZRA758x7/NP0dJesqlUiXS7CjpDw7HSEa5jdXRAuvsmMqwtdUo5ddCnmrNTYut6cexVlwL7tQRgbIECPjy49tC0s2SDvLI9k9Jx0n6u0eebFICviKgZbI0esDXXZK+LKnZp10FOHeX9EdJNrZdrigBX20zExKbAPhcVn87PjXqdaQkW8ywB9xi1wOSfpt5yFyQeYizhZJtJZ2c2Rmsa4n8dra3fYthTdRK1ng+Ar5qvAOpPgIIIIAAAggggEDdCPTOfDC9V0iLfI8DCQNqI+nAzEKUzaUswOL1sEw5vy83v8etEpu0Wh+qJxaEitWVQMUDvkyLox3raszQGAQQQKBWBHwDXqK2y57fj5L0fNQCKpSPgK/yYH0Dvp7OrFm9FXLbnvZoJGkfx+pFDfiy3bp+53iPbDLbTOWyMtbT7CQhC3yzNfdil/nYuqLtKPaGpJWSLBZiE0l7Z9b8DimRv9EDjKo1NyXgy/PFRHIEcgUI+PIbDyMyfyTyA0jsgcv+gNixcYWCS6IGrkQJ+PJrUf2mtj/cdsZ5of7w2fo0KUKl/sgWqqOd636spFdCGnC2pN94NDJKwFepQMlfSbKI/OEF6jAxc0Z9lDOzt8oEexUq125lCxB2ZridY95Uov3bSfqZpC8WSdPoD38EfHm8eEiKAAIIIIAAAggggEAFBY6WdLdj+TYXujqGby33ynxgf1rmvr7zo3LzOzY38cmq9aF64mGoYF0ItErAl0lxtGNdjBcagQACCNSSQKn1O9fdmCzox9Yywr58/s3M83uSfFo74KuvpNsk2SYG+ddVkqw+tfTFfN+AL2vzSEmPhAyCgzNro65jJUrAl+3O/EtJXypwk0mS2mfWJ/N//agkmzvamrrvZfEMttZuRzkWu2y98VJJH5ZIY0dR2uvN1v2KbfbQyBs9VGtuSsCX7yuC9AjkCBDw5T4cbJciiz7+boEsFilsDxPXFNn9y3W3pfyiCfhy75/8lKUe/lweiqLfuTI5S/2RtW1Gl0vaLO/WYcFZxR4o7aGr2C52YWUWan2xB0x7qLOgtEMzr5/8vFG/eW7va3ZuuL0eC122CPFVSc84dlWPzLcGbMewQlcSJ1uOTSs7GQFfZRNSAAIIIIAAAggggAACZQvYh9a287DNg1wu+wzDvpH9iUviAmnsA/6zJF2c9yG5a8BXufkjVjux2ar1oXpiQahYXQm0WsAXRzvW1bihMQgggEAtCMQR8JVtp61pnJT5cn6hTQxcA8ha0621A75sdyc70WV0gUbW4iYPpQK+iq35mfmPSnxxx8bR9zNr2blMz2Xmbf0K2EUJ+NpFkq17FyrvGEnWV8V2/7J1tqkRBqp9WciCyWxNqtBlR5/afy4bSIS93lx3U4vQjMRnqdbclICvxA8NKphkAQK+3Hun1DaY9u3Y6yTZH8ZCx9ZF3XK12gFf60naNROQY39E98j5MNd2SLLjKv8s6eHMjkmldkoqJW1HOOyUOfphf0lfyOzMZQ81L0t6MhORbg8lFtjkcnXOPFBYQFHu5brzlT1s2VEYB2TaPUCSjYHsZe2fLcnqZO23etrWoJW6Sv2RnSnpnQJncts3tr9Tol5bSpqcaWO23mZuke22rWqhyzfgy470+LGk8QUKyy4y7FZk5zzLEuWb56V2FLP22cKEfRPE5xqceYDNHQPZ/OUuloTVwwztNWHbzNqYtGBGe2/IXrZFrY3rv2Vej09IWhRWaJHf298Ea+PxmWNZsq95u4eNdWurHQGafWiOK+Crk6TDJNnDvr3nWPusr2ybatupz/rr7UydK/XAmT1KxsactWuVpBmSfi/pcUkrSpjae6X1jbntmdka2JLbMaF/zRwZ+lCmj1ZH7Jvs+7HtWjckszNeoXFg9zMz++kyuSlUnaS9/0UkIxsCCCCAAAIIINAwAr7Hydiz9qjMc2oUpHI/jC03f5Q6JzlPpeY4SW4zdWscgVYL+DLSyZMna+xY++iq2WULj/c0DjktRQABBBBBZ/PoAAAgAElEQVRoJYE4A76syhYkYycJFTptxNag7Bn6Y8+2lVrjs/UEW+eyz/ttE4APPMt2DfjaVtKJmd2p7LNzC2iz+9r975f0J8f1jFJrTS6bPLTm5+sulKUCvuyLNLYeY2tZuVfY5iJm+38F1gp/mvEfVKBiUQK+bL3v5wXKsjpb4OJGku7MrGHkJ7O19G+FrLcU8it1hKStW9lpRqV29sov0740ZcFzth5U6Krk86Otw9lGE7b+bOt+fXLWxbN1eVbSPEkWfGavT3vNRF2Dr8b6W7F1f2uHbcZhx47+JWccVOIzAnO29caLMs7tMp+BWOCovfeErZ/ZJit2nK4FmdprJ7s+bO9d9hq19+XHIrx3ZvvY6rd15rW5r6QdctYWLU02RmJO5l4WC/B+xJ3ak/b+5/IeSRoPAQK+3LGKHY+QG8xV7MhHu0uUwJUoAV9xfFCYDXywaGgL+HC5HpB0SeYhrdmHOSUyZ99sLbhojMNN7A/B5ZljKkoFX1hRxXZkszdE+8PxXpH72R95+0NuDzm5wRRh1XtVkm0bax8ghdUtrKxCvy/Vr/ZHxf7Lf8CyAJNTJX1U5IYW1GJHGuZ+Y8QeHuyIx5uL5PEN+OotaUomGCa/yOxrYvPM/QrtKhYlmKrUlrXWrvMdJxC59S31jfmoO5GFjQP7A2wBi7Z97M5hiXN+b8FZP8kEKvmMxe6Z96lzixyFmr1F7nGYFnhkAZmFLntAeSqk3q6vN3uwsUmJjXHbDtgCFQuds15sclLsvTQ7UV4iyXZqs/e8QpcFnH2twITa973SgrCsP+0h0PXh3Pce2frbOLg2s8Vx2INrNo9rf+Qb+b7/lZrMJvHbah4vP5IigAACCCCAAAJVESj14XexCtkO5jYXj3LsSbkfxpabvyrIFbxpHJ/jVLB6FI1AWQKtGvBlNeVox7L6i8wIIIAAAu4CcQd8lTpl6MHMWo/rDr32Oa+tadqJRS5rC/b5uwUT2fqbBZm4XGEBX7ZBgm1IYOsxhXYty97DZ93Pgnps/Sr3CtvkoTU/X3dxy6YJC/j6dWZNJNcubEflQmPS1q++nVn7iSPgq1RgYjaYy9a2ih35mA0Km+uBVSyQzYqwsWvraPYleN/LAhDvk2SbSORfYRtq+N4rm36bzDzc6lzqdZFfvq2V2trSvzxu7LreU+76W36VbDc2+6zBju8sddn64TckvZg5ZtN2cMu/io35YnPobHp7X7CjO+2Yz0LOtnGGHUn67wL3dF0rzY4/u8f/8ww4dDXKrV6U9+nWfP/jcx6PF2fcSQn4chMtFeyRG5BSamehsOCbQjWpRsCXvfFZVLM9hPle9mZjf3DsgStsFxv7g28vfgvgKHZOcrH7W/StBQuFRWvbH5Ob8gqxvOdlHgLyy7djJaztF/g2PCe9BVjYlqmuARautwoL+LLjO8w9dwvVsECkQlH45mOR1RYIVujyDfhyCZS0iYwFCxbaHc/3m+elJkXWnnKi8o/ITJDsgeoVSa9ldnmzcWgBQ3Fe9rBv33Kw88ajXvaQYWW4jEV7r7FvDxXbDje/DtYvV0h6IbMLVqE6hgV8RXm92bdC7L423uMK+Do982BnO9EVuwp968T6yN6HzNjnwdzu4bq9sL1P2uvUXhu+98i2xczs/dwi/0tdUfojvzzX9z8CvqK+qsmHAAIIIIAAAgi0FLDnuGIfptsHpvaFifydr60U+5awzZlt3uh7lftBXrn5feub9PQEfCW9h6hfOQKtHvDF0Y7ldBd5EUAAAQQ8BOIO+Cq1g5V91m+fRX/mUD/bhcaCVQrtFBaW3U6ssC9G2xeuw9b4SgV82Wfmdvz7cWE3zPm9y2fmwzKnnOQWW2qTh9b8fN2jqemkYQFf1g9mbLtA5V6ljkS0NSzbuSjfx77sY2uxcQR8lQqSyl1/K/WlJN91xlJHSEbZNCLrYydF2Y5oFsRmuzb9I3OajgWjferwGvDt890z97PTYqJc9iV/W8+yk7fCrijrPVHX33LrYq/RGzw2VLH3HFu/srXdQhuRRA34MmtbMy+2rlZs3NiJVLYe6LpWmm271fOrmd3LwvrG1yi/PAuStd3/bIe0Uldrv//xOU9Yz1fw9wR8ueGWenDL3bkrLHDFHrDsiDDXq7UDvuwPgAVS2A4/US8LBLHzsm1Xp2I7fdmbjKWxB7hKBjHsnYnqzr2H7cJlD0n532K2Ollflgr6cDWxby1YNG/YA7FreZYuLODLgtSuyRy/mVtusbPLbUtVC874cl4lLGDP/kgU27XJ50Gs1ANr/h/TUrvj+XzzvNhRntbMsG8/+PRHJdPa+/LXM/1Z7n1sYmUP8qW+tb+jpD8U2YUt7P62I9w+RRKVCvgq573G+nGTvCNWs1WIssOXBbrZ7mGFjuvMlps/ibL622vF/ot6hQVHhZ0j73PfsOC/1n7/I+DLp/dIiwACCCCAAAIIlBYo9eG3feBuH17/f/beBNq+ojzzflpthiSYqC0GTEKwJWBIJDQKiBGHIJgoDgwyowYUgooikeCARDSGqICiKCCozKACKlFbmZ2C+qHBNEEiXxNtwRg/pcWIwnL41nPdhxz2rWkPZ+9zzv3VWv8Vw63x99bep3bVU+97RqSK1GFBqtWuG3ldyy/bnEDwtWwWZTzTBAYXfLlxQjsyCSEAAQhAYAACfQu+Ug4lYuc89WH+QbX2bysomdRXcsYVE3xZlGKxTEhclDNLbs/8kZIcjcNijkmKOXkYcn89N67Q33OCL3sfst3t1Ww6xc44PV47VvC/6eSzAQtw7Byjq+DLbdjhhc/s6qnuuWvLRFjH91cRVUqcFbidkJBt0r7noR15lEaeamOrPsrYo5MvZDUVEoU4O7KTPVjF0tDnb5N+PLGaZ6mztlCfrSu4sRbOcJKvjeDL3sXs1S71HrSg0sLY6eSIRvas1+bd5XpKhFhdzmOn++rn7QWSbopMgjHef+zz9PGmaFkHgq8ycDEl8nQ4x0lNfQlXXN+Qgq8+D/y9oPMNYnv/CSXH07Z72LZir0mdFlV5cdEkbF3M4im7lc2S/8zleeGY5Dl1bZN6c4Ivv9hfWXkDmq43Fh7NP7j25FUX63jD33Hg+xB8pRZ09RCnqY+ZJjfPQwv+CY9cfPMm9phlXh/Y+KPFP/xdU849bpeFX65vMcFXnwuNeh+aCr78rN6ZuW1gUZtdv/q95uT+Wyjpj6Suye5qfVsg9DGSen7atJsSaw79/kPw1caClIEABCAAAQhAAAJhAiHPzc45+RbwZR/f1A19X4Q82ZZw7rqR17X8dB+9l/F7krzP4A1mf+tuPZXBN4a9SeyNUIdtcHj1fy8ZZCLPhpKeUnkd9mbwpD1vVP+jJIc8/3jVnr83cmkeBF8e07MlPb3a4J5s0vumu/l9sid2dRYOl+Eb3c+tvsvc3iXV7e5v5sDx94UgMIrgy2QI7bgQ84NOQgACEFhkAn0KvlLnc6UX2fsSlNgmk2g+9n4UE9LEBF9dbFriUKK0/iH310v7NJ0vJ/jaS9KfVRf6p8vFoknFnCFY2OJvk4t6EHylzvHq35YpT9T+NrP3N4t8SpJDk9qBSCi1vcRU0m5fefx8W4TUxYHAdF/q56vTfxvj/M3tP0ySz6Ntjz5TU8FXyZlfKDrWwyVZPPrkjp13mEqfxYVC46aeiTbNxs7/XdcY778+93na8FjTZRB85c2fegBDP6ypH7yUa9FQT4YUfNmFoEUmoVjFVqX+XRXL2DHC/ePkzWL/yO4TQRjbOE69NC2ocIxwe39yO3Zhay9dFnV587aevPhr6jUt1N2Uq9y/r7z/fHkqbJ/H783Pibo+JFxru3Eem5GpDWDf1raHL4vs6iEs62KVSf1PDcS09qa0N1ndVh+Cr5hQMhSmMeUdz322/S/PP64r88WxukM2aeL2uKCpmWRJcag/H+6APwocxtM3bmLPYoqdF19exMTEl3ah+tbqcMQe6+wdwD/af5nxiOW+xQRfuQ/PL1WLX78vfcPDz6ffT34P1N0X143QVPBVYsT6jZmUIM+LT3/o+hDJfffvhw+CfOMldCsg9WETO7ib8PGz7ZtS/uB2HO7frGzjuRAKkxtzUTvG+w/BV8nMIw8EIAABCEAAAhDIE/D63B5rQ+FaJt+k/n6NhXzMXRCZ7kHbA53JGr1r+ToN72d5M/avJT0hj+reHBaA+eDKXn79bdokWZzkzXV7RS+5wOa2HJLel0VSt9fbCr5yF3hKwko0GZN5+bval+++WwAuZvPJZZSUBwqzc5iKiwvaIct8ExhN8EVox/meGPQOAhCAwBIQ6Cr48nr2gZXo/cVVuPUQltSl4Ul+77c6es9LIlxDZ3yPqIT3DhEXWtvmwseVrO99VmPvS9dJuqfaL/cev71QPTbS16sl2YPRbR3nyFD76227mdojtxMEX0L3OWw9fF9IrOI+xDw/+1LMd3oSfKUujocunKfCOpZ6rVuv+v4IRaby94nPvzy/5jmlxDeOluUzKJ8V+QzOZz3+PtxVkr+lQ96yYl7tzGCM87dc1CLbyeIke8+yEMrfBxtL8vzwWWPq27qp4KtkHtT55QR59gTmPZWJiMuM/a71OyaUYlGr7JnwsoAOw9++jj7mufBvU9HDLOL0OWvsfRlySjTpzxjvPwRfJbNvRnkQfOXBpl7EIVeROeFKE7XxUIKvlKjNG8BebF4fQOWwat5E9uKrnmKLjtgPfGrxmFIGN3X9GbK4Nzjt7Wqn2h99+9eLqm9Fpkkfty7yM/CXOVIbwBMV7+9HfixCgp+QIn7iAcubrl0FX02Fkh5jarHoH1QLWfxRkEohIdskf0wMVGqDIfJ5kXNeQNiUu9myabUYCLkojS2cc2pyH5z4I/HHgYGXuDaNCb5Si/yPVe+biTet6ab9nPpgIfS+ydk49S7N2XX6+Um931MuVFNuWkOLv1jIVbvp9c0e33oPpdTtjZDQ0nWM8f5D8JWbdfwdAhCAAAQgAAEIlBHYtrqYFbq45XCO9pTklFqDpzzBTvei5EAn1OtZCL78Le6DKX8nlgivQv36SBUexYcfueR1tg9KTs14B47V44MubwjHwm60EXzlvLTnDujc1/9R7ek0DStSIiRz/SnBly/VvS8RZiO1eZ2zF3+fLwKjCb6M4dxzz9UBB6zaRph+P84XLXoDAQhAAAKLRKDLnnPpOC22PypzecB1pc5WUnvuFpf4DMzthNbV9hTskIJ20FBPue+D91RnOhYz1JNFLL6EYe+yoeQIG77Y0jYNub/eto+pPXJ717V44tcikXpCZz4+N7BTj+k0cQhh0VRXD1+ps5GYKCd1vl4akcfz0nMldC5U6v2urY36KudnyN+S9ZT6JvU3qEU7PhOrp5RzmTHO31KOcHwu5XHYWYkFbdPJY/TltRMTDiZmIfiqPz+peRoLb5v6Ho85ejgw4LTFPCxm9PyIeVNMnS+GdCpjvf8QfPX1xmhRD4KvPLTYizh2eO4aU4urJp6fhhJ8xZTfHotvVNqDVOxFk9pgrsfATd0+TrmgdD9i7XjD1J6tvpo3ZTRHjPNERZ+6ueofMt/W/XkVMsM/Pv9b0v+Z8gjWoWv3Fi0RfJlvSCxUf+HHFkgTT0b2ktVV8JWaU7GY2qlFQenN89gPikEuguDL/fQi/rclbSHJ4rvHVDcwrHSPhQNJ3XKIjTtlo9SH3GRSplg7T0jwlVqc50LBus7cR3QXD19Wz1sp//9Wz7M9X1kU53f9ZCGaEtblNox3i9xODy3OY8/7xAvf1xIvFff57ZJ+qwqra7HurdU/z5/6u3yM9x+Crz5+FagDAhCAAAQgAIG1TsD7OfaC6wsE9VT/fkptYJZeosod6MTsMQvBV85Tcenc8C1dH6CFLrlM12GxlzeoQ7erS9tKbeY3FXzlwnT4UM0X93yoE9vLKbnEkxqbvUR4v+jTiUyxOfMXkv6w2tiOFS89ACrlT77xCIwq+PKwCe04nvFpGQIQgMCSE8jtVXcdvj2+OIxdzittLjSgI4NYgBBLKeGC23Z5i8bqKfV9kAprNqnH5x5e8zX1YFTCdcj99ZL+hPKUCL7sACEkdqqHcrMYy9+FdvQwnSaejOxooKvgK+aswO3FQsulnA6UXvBIfSstiuDLz5jH8XvVd5C/zx0RxhGvfDkolmIRjWLjHuv8LeWIw4I171vcHRmk566/yWMhO7sIvsz2tZUDBZ/x2Q5mZO/bE+ciKWFdLGrOZCgpzUNIlBl7Z/oym6MtpZKFfBbC+uKU//mM8BZJ3wsI6cZ6/yH4avtr0EM5BF9piLGYxy4Vi5Psv6WEK01+gIYSfMVEbSUiG3uHeW/lZtJeZ/65urVqgYHDjU0rdmPuCktEW6kfqpKXYcrSKc6+MWyRnsUosY3SHh7FbBUlgi/3zz+eddem9Y3S2HgnN7tjdnInS29/x9xFpoSSOe94JW0vg+ArOxkiGWKLBccG97/6/A3d+JhUnRMvOd9/q8JBPi3Sn5Dg65HVLRPPsXoqEcOmDrVcX1vBV+nt/mdKct56KgnXm/og8gHS9EFJ6nm3MM2LX79rLTTtmhbh/dd1jJSHAAQgAAEIQAACy0ggte9QX1unNtpTYcanuc2L4Ovh1XeIwzl2TSWHDKnbtE3bj212NxF8+ZvI33I++AmFcs95h3af+2KYO8iLzRnvHW2dgVe/QNiUNfnnh8Dogi9CO87PZKAnEIAABJaMwKwEX/9eeUr1xYxcxBMjTV3uyDlamJgktT6M7dunvg9K2l23ijByeGBe+BLz3pWgoc20GXJ/vU3/XKZE8GUxRyhaz8Rz1yRSSuysZuJ84XcinsLcj1JHCbGzEdeROrtLeZyKOYeYZroMgq+2cyT2jok5Bhjr/C00Rz3mku9t50u9S9sKvlIReabtkdKBlIQdjekr7EjnZZLummos9s70GP03O6HJXUYrmUuL8P4rGQd5GhBA8JWGlfJelfohyglXSt2RDiH4SnkGCr2QGkyvVVlj7gp9O8DuOENuYacrif1olIb7i/U9FtJsOv+VlXceCzvsAahkod2FVb1sieDLPwShH5f6j39IbT0dgrPNvJvub0rVnBJKuo6Ud7ySm+drTfDljwLfjLbbZT9DoQ3/0O0Kv/vtzcr/6qn+sRCbx6k6XCYk+NoxEHN+Un9puNtUHW0FXyUCt9R47fLaH7E/STz0qXdt/TAj5nJ1unovWB2ix+8mi7/aLgQX4f3X57uUuiAAAQhAAAIQgMCyEEh9O4U23FMb7SUbmfMi+IqNw0Knv6k8cTlMo0Um9trrww1fivKlpFBKjT11COO6fAv3rZXHBF9287ewQ1L4uyTkqSC24d1E8JXzNhYLOTEZu281+0LQqyM8vL9iz2f/Wv39d6twlDF+oRD1k6rbzpmSS4HL8hyvhXGMLvgyZEI7roWpxhghAAEIDE5gVoKvyUA+U3kAuipz8Td2JtJkTZW6aB07L4it9abPmnJGSZ3nhM4XcvVN/j7k/nppn+r5SgVfMe9J05fIY9FcJmcuTb43QuNJifNyTk5SgkQLXHxu7DkTS2tN8OUwq79ZnZW+UNITImDm5fwt9ayVem1O1dFW8FUiOjVaR1r6QHXOOo3a+ws7S7ou84DHvLCF3psxjcSkCQs4Pyrp7yVZ9GrP3W0c0SzC+6/te5NyEQIIvuJTI+XGL+WlaFJjV+GK62kjvGn6w+0NSbv1DMXKLlV2lzxgKbFEzN1nvd7Y4q/0RyPWz5i701h+2983WR1H2y4h/yXgMrGESZM8pYKvx0v6RCDe+mRhF1u4T4evbDPvpsfSVijpOlK31Etuni+z4Mu2+w1Jvy/JdvaNdv9fe79LpdDzlfqYaCL0bPpBFstfEqpwMsbU/Gwj+CoVuKUWSaXvythHcEi0GrsZELP1tZX4y++lf2wgSl2E91+TdyV5IQABCEAAAhCAwFogkLpkFtsQTW20N/2m7uqqv235lOfvlNApdSnpb6vbtD8LTJzUvs5fVx4J6hcv/N1mL8gOmRL6Vgut/Uv3cXLexnJiLw8xNQ9i5VNhflLf6W0FX5PQM7nwRWvhWV+GMc6F4MsgCe24DNOJMUAAAhCYKwKzFnxNButoD/7nMGT15AsODv0YEueXOlqY1BkTFsWED7G1Xkk0jEmbfUSbiU2KofbX207KUsFXbJ5NXyIPfV9Nn7mUfm/ExrKpJEce2S6QIXe+m/I27bnlCzO+1B5Lyy748jNsD3uPq877/A1qm+dSSPA1xvlbyj6x6EOhsaW8X9nD9c21Qql2m4hOYw4mckLGSXdiz2eoDzFhZszWHrOfjY9L8jlmzmnOdD3z/v7LzW/+3pAAgq84sFS4spyXIteaEq6UKuvbCG+a/nCnwoyV3PItnXK5m7Gl9YTyTYuV2taTiheeq9OqW3vaeU8VN7eN4jbXRqngy7eIz5e0Q63CySb2r0myoGeP2t+nPRS1mXeT6lI3QUqEkjnveLk5uWyCL2+sexH9XEm7FC706nMpdKCQEnqmDjzqdVtw9tnI5A0tOGNe+pp8BDZ9x7l7qTldepiQajf3/Ob+HhLZ+Sb9udUiP1e+/ncr/x160u8kewLLhX6c9/df0/GTHwIQgAAEIAABCCw7gdR3fGzDPbXRXhpqYcK1rWCrj/LeW/CNZ1+EsXjJoQH9314s6baE4WPfIjFeqYsRV1celmPtpW7Ahy6clHzjPEyS++rLXKHkb/qjIgeB09/rPgx0aMl6ulSSvafFNpFTornYd3pO8OW9lNdKcts+wPR+wgMlWXz3H8v+EK+h8c2N4IvQjmto1jFUCEAAAsMQGErw5dHE1nqpCxE5IU6dUkqM4PCKvtAwnWJrPV9I9veCwxHmUoph1xDfQ+6v58YZ+nup4CsWcm5yrnF3RPQ3Lfgr+d5IjSF17pYK5zipM+VtOncetYyCrw0lPbsSu5U4dajbJiZoGuP8LRVGMneeOz2upnsMqXnR5LwxNbfbPNfTZaa98Pm/e5/AXsntfaxNsvjrvdXZX0gAPF3nvL//2oyfMgkCCL7icFI3OUviCqeEL261ZLHSRnjT9Ie7TRttHqrUwrNNfdNlSpW2qXa8mfsiSX9X4DEpVY9DOjhM3iT8QdexTcqXCr5iXogmIkULGUPuKad/eLvMiZTQsUQo6fHGvJT5b7mb5ykBUtMPnL5s16Ye//DvVsVnd8jGLinkfarpeyLWflPBVx8fgW36nprTpSFhU4dqXezjsrGPYC/63xYJB1Papt2/+p30lYT713l//5WOlXwQgAAEIAABCEBgrRB4ZrXJFxpvasM9tdFess8xaa/pZmy9n13Lt7FzrM2Yh+PU+r8kPITDNfxFdSnsq5L+l6RbJH03IGbKfeOcWHkTc2jKUHq3pL+SlPOIFTsscp0lm/GxW8IxhinBl/vqNu0pYBaX5trMEcrMhsDcCL48vHPOOUcHHujH8z5p9+oi52wIUCsEIAABCCwrgdSec8lZhEO3eX3mixmO5pEK3+a1k8+vLqzBzK0jHX67NDU9F4qt9ZpEEHlo5cBgp0AnS6NqpMY31P56KePpfKWCr1j0pMm5qC9/2wlEneG0kKrLPEldHCo9m03NrVwElpwzkS6hP9vYrUsZi3A8r+2QIxe5J9VOjPsY529N3xuxcTXdI0jN6dw58nQfmnrCamL/0N7MIyT5+93hItsme/46TtLFkiz4jKV5fv+1HTvlIgQQfIXB5LwM9TGhcrcn3UabF2XTH+42bbQZ/yy945QuKnL9tjcl/6h4M/XBucyJv/uW6p9L8q3fvjYuSwVf7pZv7HoM02mi+LZrUHv+mU51z1td5kRKKNkB6b1FczfPY/GWXUFTF8Z99LdNHV7oWXjow4E+EoKv9Lu09MNxlje2YoIv/0bbs5tFXyVufGPzxc+4D4f84Rfz9jXP778+ngPqgAAEIAABCEAAAstCIOU9KvdtnArnZ8/ZVkH4myuXmm7G1uvrWj7Xv8nfHR7j96qb0xa72SN2PcXW4ttL+lRkI75+U7e0P7F8qe/9N0u6S5JDSIaSv++9Sf2dgk7EvpdjYXrqVcaYxA5pUoKvkj2xgiGRZQEIzJXgy7wI7bgAs4YuQgACEFgMAl0FX/VRWthij62xdV9o/dT0PDBFtum5UGytVyJ2m/Sjz/6Hxjbk/nrTWVsq+HK9sQs/9v5rr8OXVVGnpvswLTbpwjn1Ddl0zLH8KfF9TPA2qSvkfa6vfvVVj8dgUae9M4W+SZu2g+BLanJmnuKb80rd1DaxZ3D6v3sO2BGFw5l2SbmLX/P8/usybsoGCCD4Ck+LWXpymbSYE644X9MFlss0/eFu00abhyl1k7RNfdNlcpvaTeu3l6oXVDcm2v74Ooya67ipaeOR/Cm71l2exmKtv6SKBW23ntOpvjnbdk6kQl70hGGlmtRt6tSNkNJQqrG+motV03YH6pjJ/6cgVF7TcVt047jWry4oaGGh++JDiM9V882enOoJwVc/gq9YuNQCU2Wz5NxcO6yJD8UsAmzr8c3z5XmSrs30Zh7ff1mAZIAABCAAAQhAAAJriMCmlVckh36vp9zhSup2tkU/3nB0mIBc6irY6lo+1r9fq/ZRdpD0BEm+kJS7zBVbi+8V8KDgdvvef3CdbS/I/W9Jz5V0fc5g1d93jHwPlI4ptlcQCymS2jwv8XpfOCyyzTmBuRN8EdpxzmcM3YMABCCwOAT6Fnx55A719p5K4FMnUb+4n1tHll50nrTT9FxoDG9CbWfHkPvrpX1MCb4m4RonHnxj4TZ9NmjB1ztrjdbX503Pjaerm6UHpEk7J1dix5i3Il9MOisCNhcSMmUPayReKem3Km+vX6pCzZfasDSf7WfvfI8qKODzG3+TXyXpJ5LOlLRVrRyCr/4EXyEHKgVmKsqS8r7us2BfJHu576MU1RbOdLSkEyT9NFHHPL7/OgyZoiECCL7C8yIVHqHPmZQLmaLQLjwAACAASURBVNB0gdVmgZcStzVdEKbYpBYvuU3pPpk3qcu3gbetNlA9J5qKv+wu1+KdnzVpNJK3yYIsJkxxSMUHSaofDNQXj23mnbs9S0HMNJZUaEjb7PjKy1kIZUk88Zi56ocSdpv5wer2xD9KuqcHO3u+fThwG2NStcPzOeSFhV7/VhOcxT6wQs9xKsRqk+exaUjH2MdB6QFDm3ecy6TmtEVQDsWaS02ewVxdbf/uRaA/Cnyos2cLr1/vl2ThZy6+t/s3T++/trwoBwEIQAACEIAABJaRQEws5bGWfO+kwjqWbpZ3FWx1LT+xq8Pg/L4ki7OeLmnrFgaPhXuIfbv4W8z9v71FW7EibQVfrs+XhewFrGTfITV3ug4n5PUsJfhyCIvLuzZK+YUgMHeCL1MjtONCzB06CQEIQGDeCcxC8JXzZlTfy/4VSW+XdHAAVpN9fhePiYr8t5AXpT4EX23PotrOjSH313N9bHJmGnOoYccTd0h6Wq2x+jdL27ONWTrymO5y7nxom4gXM9eROi/M2eC/eVk4xc8CO4utfO5nwZW9KHeN4pTy0O3++aL+uZI+KumfJP14qtOx5yPGa4zzt740Bk33CFJz2ufy/ldiu6bt5uZU07/7nf+wSuTrcz9fWmuS7HTGZ4U3FhSap/dfQXfJ0oQAgq/VtHKCkSZ8c3lzIRPaLHaa/nBbAOQfNG+O1lPpZm9unP57imuTmN4lbc0ijzeSf1uSBS7emHxSgQCsy0KjPoYmdk2JeUJsvEFsW09Sm3nnskMJJXM3z1Ob2Bb2vFTSnQ0niRXQ76hCnISKlhys5JpMhZLNheRLeVcLCb7Wq1TfDvNXT03iW8duvbvOUOz0WP7YjfAQs0dWtyG8yK+nmEi17Zyerj/1cdNkAZmbB6V/nywELRJ02EcvBHNhH3MfTrG2x37/lTIhHwQgAAEIQAACEFh2AikPXaVrvdTaOBaar86166Zo1/Jenz5Fktf/9uTVJcUOwvo4wCrtVxfBlzd4fQD31YLGZnk7P/RNHGPY5PuvYFhkmXMCcyn4MjNCO875zKF7EIAABOafwCwEXx516nyjvv+dOhf4mKQDKkFQCc1Y5JhY+O/YWs+iFQsXvlbQaEpk5nCFFsHMKg25vx4aQxPBV9PoOu+qIuXYQ5RTk/PF6b6mhFZ928WiRXuzCqW6MGs6j+fnHlUknKZ98lmvz8N8plpPfZ3vpkJifkTSiysvbaG+x56P2Lf/GOdvKY2BwxbaA1WJswxHpnpTAEJsrG3ndL2J2Ll2k/dY03mXyu89nz+q9jt85ueLVbnU5nx67Pdfbkz8vSEBBF+rgaXCIzTEW5Q9dauxjUih6UuuD+GH3Wk61JgXcN5k/F+SbpH0XUn/MUUh5hpxFjdki+B3yDQRQOxTufwMhYko3XAv6UZTu8Z+HENt1RfOKUFN7Icjp1IvGWOTPCkxYuoZ9uLvRZHQHKn2zcjCyNDCry87pxZGOZe2qY+DmAgqNkccDsQHBn6GUyn3kRESfG1fLbxDHEtjrcc+PN3XWQq+UqLVupe8JnO5r7yTBZrFu3ZDHBN/hezStA9Dv/+a9o/8EIAABCAAAQhAYFkJpDaL+xrz7lU4i1R9XQVbXcr729PhAEObwW0YLLrgy2N2CIfXSIqFQJlwSXncasNuukwTwVdf39Bd+0z5YQjMreCL0I7DTABagQAEILDEBGYl+Eqd7YT2v2Oi/q9XQpiSiwHeW/Z60lFr6il2fteHN9eY2GKMCwJD7q+bcRPBl/OnLt/XbVYPn546e4qdqZiHz3T9rTFESp2x5PpyqSQ/Bz6TLk1m4m9Be0cKpVyErtJ2UiKsZ0v6YqKiWISd2PfUGOdvKY1Bqeg05cRk1oKvlKhxHrxSWwBmu6ZCP/YRrW3o91/p80O+QgIIvlaD2k3SxYX8+siWUrgOIfjyGLosCFMiiLpwxD9OnwiIZnIem/rgnKrDY/CPu4VOW1RCicdIcv+9yE2pj1MLjT43MZsKvlKimGkWIZVyqq2Y4GtooWTq5rmFSEclDgDs5taqedu3JDmE3vsCoTAnZXNirJI2nCcVEjP3g53yPhUrm5ojJYc8G1WhEHeKDDAkLEq5dy3hmPKC5m7MUvDl+mMHU03cppbMB7tW/Q1Jfq42q8LUODyN3TN77v4gU0nqd6xul0V4/5UwIw8EIAABCEAAAhBYCwRm6aGpyfdNF8FWal2d+4b297dvfp9eYOzvV+E4HJLDh1TeJHWI83paBsGXD8R8gebTGS6xS3gFOLNZEHxlEa3ZDHMr+LJFzj77bD3veY6OdZ9UsieyZg3KwCEAAQhA4F4CsxB8eZ//lGofOoQ6tOZKCRaOlOQzyFxos4dXF96fHGg0doaZEnyV7PWnnAh0dRIx5P5620eiqeAr5Q2t3od6uPU2DgN8ZmqPW89pO8CG5XIiv9Tz5qb+ugp1Px0SMdYFzw8/G8dHMrgvOTFW6fBi32C5b1/XHxNExsqOdf4W26co5Zi62DZrwVfKe5wFsI7u87NSYyfyeS/DkaRso0dI8ph95vc7kg4vOK9OncHXz0UX4f3XA1KqmCaA4Ou+8yH1o2dR0p9K+lyLKZT6Ibb4xF6ibg3UO5TgK9U/h/t7c+KFlnrJeDP1JZJ+VI0tJRB5T6UWn+St4/DLz5u6/y7py5UXMTNzfGOLH37ewi4u0kY5XG8qttld6imppOtNBV+5xc+kzVD4vjaCr5Sb4bZK+FxoytQGnEUyvhGwXQTuzdWCzgLE2Nzx+9EfS2+rQnmGqirdWC+xccqzWi68asr1bEwElRKY5W5ElBy0hARfKYGon2XPo9Q71u+qCyVZhBdKsxZ8pRaenuf+QPhppG92v/p3knyz6itVTO3/Len2KsTo5KM75TmtdL7Fbn7U3W8vyvuv5PkhDwQgAAEIQAACEFh2AqlLHn2OvWTjeSzBV+6i0WckXVBdNPtWbW0e63NM8BXbtC7h09QeJSEdvZb33oy/sxzSvZ7OlvTS6tsi1n5XuzUdV+wQ8ApJ+za8gd+0bfLPD4G5FnwZE6Ed52ey0BMIQAACC0agb8GXD+mtQrbAKhQhIxZaMfWd4LWrzx99YTmWUuKXlLOGlODLe/0ey7WJdlN7/U1CwdWbGHJ/vcuUbSr4SglTpvsRcpbQRvAVc+DhtmLfUDkeuagxKYGiy9pzmb+JYsmhLC38Snn6ssck1+MoKaHnrMv4Qv2KeezLeeCzOOgdkhxhq55i36Rjnb+lRKfvrBx0xIR4fv9YVGUtQijNWvCVcjKRe396Lr29EnD9P5J87uxIaI6eZOcN085kUg44cjoMc0ntGbi8z5CdFuX9l3tX8PeGBBB83RdY6jC/S7zetsKVoQRfqR97L8wcrtHjr98CsAL/WEn+wQqluiAn5Q3LC0crnc8KCCZyL/yuN+8OknRGZAxeINhbVEyI5he6F58vDJQPiakaPqL3Zm8q+Co9DAgJiZoKvszAP9rPDwyui1DS1aVusKduiXiu+UPm1MSizfX7MMBCQv9w/99qjvt5sGDMNvVHSWzR5/KloTNK7J7inlpY/EE1f2PitpgIKuctK3Yjwmx90+e9lVey2NhioQMtfLKgLMTVLl7twcrvnXryLSPfbnJ4zViateArdeso9a5MLc5DtxxSjBzX3c/FdyIQ/L50XPSQ++3Qx94Y77+mH7Mlzw95IAABCEAAAhCAwLITSG2i9j12e9Hybe5Y6iocals+tXb1JueJibCGsW/L2GFFLPRGbmO+jS1KBF9e4/v70/06N/LtfYAkfy/EUuyGeMjzd5tx1MvEDgE/WV32+V4fjVDH3BOYe8EXoR3nfg7RQQhAAALzSqAPwdfE64vr8r54SNwxGX/qjDJ1IT+1536/Sojvc7DQfn3qUkEuXLidXbwgIjZL7fX3ERFoyP31tvOz6R55Sswz3YdQaMSmgq/c2VEsElAJi5TwxedG/uazWCaUHlaJzVJnRBbd+Bvvw5Juq0Q3nuf+5nLbDo332ERHfc6zhyQLePpIOWcZIScCPoeyKO1NkQ6kLiGNcf6WOyOOnf3n3j8e/qwFX25j22q+2GlNPdlZjb/F7UG8nlKOOOrn1ymHOCUC2adU+wChPvp5+OhU58Z6/7Xd5+njOVvzdSD4uu8USG0etvVSNGkhJVyJbTAOJfhyH3esPOeEXhZ+kflHxwsFiww8b/67pNcmFqC+senFqcUM0yk1Ji/kzOLdkv61KvS7lZcw/yCEUqydJg+32/CGqRXrofT3kt4i6UuSJirkX5P0R5WrxViM59wmeZM+NhV82UYW4/lfKoUWZk0FX7MSSrrfKe9zuZvVXmRY7X9YE9AN8vqDxRvq3vDvI+UW7PZ85Wfus5XHPS9u3b4XGw9OdCB1GybnMcsfdG+tPsrstrS0TXcnJvhKiZ9czs+ZFf1222yhpe34pGoupxbiLjtrwVfTd6U/jOyNzKJYCxBDqe4J0Xly8eMnjDwXJuEdJ0LFQyuRbqitkAvaMd5/TT9m+3i+qAMCEIAABCAAAQgsMoHU5alZjCt0SDDdTteNvDbl16sET6Hvu9zBgPseO5CK7cc4BOSnIgdf9Q3VkA0eWl2S8Sa2Pfz+c/XtaE/lvmw07Rk4J/jyRr//+fso9a3wwepySOyAJCUa9Gb15T1PJgRfPQNd0OrmXvBlroR2XNDZRbchAAEIjEugNMpKX718UXXxOxSeMbefbBGMo09YBOO1oi8NO6yYPcTGLr3nhC85wZfHXW/XZyDe639jQnRT4rk2xzTHo8/99VxfYn9vs0fuM1c7zUil0Fl2U8FXSpySO5fL8UiFHSxxIOFwlWbgCDazSHYA4otEfYTxc/9S32Aer8/v7OjA0a38fPg71N7HnpEYXCr85Rjnb+5qSvwUO/u3sxlrJ1JON4YQfKWeD49tohG4rhIQ+v3iUKc+jwzNw5Bo1Xs6Dt3oiFKhNNFhnCfp36rIVH5P/6YkO72xRiLUVkgjMdb7r80+zyye4TVZJ4Kv/zR7ygtXyY9MbgKlhCt2p2rR0I21SoYUfOViFufGN/1384rdLC0JBVfaVqqd0jom+fauPD2lflia1OlbExZ8+cXcR2oq+HKbsdu7k/7EFgVNBV8pMWNXoWTOO15OVDcr0VeJ4rqN3XeTdHGbgokyKfe6JW5w23YnJvhyfRZXeuHS96J8CMFXzuNgE16pj+a+GaW8xA39/mvzMduEK3khAAEIQAACEIDAshHwhp09bnlTcYiU2kB2+1038tqUT3mxzoUUSV2uiZVNHUSEPGXX7ZLa2J8OueByqW9w3yj25u6013ELzizKC+1fpG7bp8LAhC6HdJ1rCL66ElyO8gsh+DJqQjsux4RjFBCAAAQGJDCk4KvkvMkXj98nKRYJpAkan735YrEjpIQEZq6rRPDVpE3n9X65vxV8+b1rGnJ/vU1f2+yRl3h9Dl1OaSr4Snnhyn175VjkwjqWfJfMSvSVi/iUG1vo77P6lp+n8zeP23PMDjhe0gZSoswQgi83n3OO0WRYschQvhTm56fPfR1rMXzWWn9Pj/H+a7PP04QreRMEEHz9J5zUD2WXcI6TFtoIV4YUfLmffYljJqEGpm+sTk/Dodpp8vD3KXibhRgotQFs155WgddTSmTovFb+7huIZ91E8JXadO9DKOl+pgRlIe9IdQ5+9ryh7nnZR0qF7utaf059n6rfNwC8qKpv+sfsPKmry/Po0B+28w6BjqUWnKUhN0PjdXufkfRngT8OIfhysyWug3NzIffR3IVRve1cW0O//9p8zOZ48ncIQAACEIAABCCwzAS8WfeJiMCn7YZ7bqP9yOo7M3TA03Ujr015b5Rb5PT0gKFzHslSm7cxfik+uVvtKY9sodu+TS94pb4br64u4Dl8ST2lQrOkLoi4Hn83vr3yBOHwJvbW8DVJt1ReIu4JtIfga5nfSuVjWxjBF6Edy41KTghAAAIQWCEwlOCryXmTI/mcXvWtrZm8XvV5yqk1r7T1+mJrPXvBcVSYps4VcnvYTccz5P560745f2qPPBa1JXUpxXXGQrU3EXzlItF0Cec44ZQSlJVEdbJtfSZlz1hbtYEfKJMK3de1iZT3q1TdfiYcdWrDQCZ75rM3vFDqMvfbnL9N+tDl3Mxnfr6gZOHqdBpK8NWF2XR/P1KdaTtaWij1KcxNCRT7Go/HUPpubrPP0/XZonxFAMHXL0HkwiN09VI0mXCpkJGhDcqhBV/uZxdxjB96u2L1JuDdmafMm4VeNPpf09SknSZ1W/TwwmoMqRB5qTr942M3lP/QpOGCvE1EWJPqUhvizuMfA2/i/6TWfpO2UrGN+xBKumupkJEOp+h42l/NMLRt7UXPIS79XLVNdt3p98E/tq2goFybH/z3VmFXHebDPKaTb+c/W9IXE217vjtsq+d/aXJIS7t89nvNorx6Sgm+nNc28aLUHy+lH39+9h3Cxe/s0GJ2KMGX+281vpX6VtA3TXbPanYXVq5ZY+U9TtvOHgTazltvCFgU6jA3sdtYE3sM9f5D8NV0xpAfAhCAAAQgAIG1TCAl0jGXLhvuqY32VJjEvaq1bN0uXq97M9uHPKnUpnxqDelvHnO4KtDow6uDAN90D6WUYM4HZl6zO6RJPaUOBP6HpHMDm9WuI8S1qeDL9fxJVVfoW+rlkk6OrP9T3/CpMaUOKdyWQ5/U94EQfK3lN9d/jn1hBF/uMqEdmbQQgAAEINCAwBCCL4vs7Wnr2sze7nS3t5D0lkxIuNgw3d5rJV2S2bd2+dha7/nV3n/Tff8SkVkD86xkHXJ/vWnfmoiwJnWnwtw7jz3B+byiHuK9SVubVp7dQp7ichdfShmkQka6jtJw879dnec61GXb5LMan2tb4Ghx1SxSmwv3fhZfVT2HDsVaT7FvsEm+Ic/fpvvmqD4W4oUuasXYWiTlsz17CNullmkowdfkfWHvWw7p2SY60Qcr79yhy1fTw9qsaiMVtjM3D30W7H/TnsDrZYZ+/yH4yllthn9H8PVLuCmXin15KXI7KeFKSJQxhuDL/byfpKdUL4vHFs6/T1aihE83WHgO1U7hEFay+Znw7d+/krRPg4JeFHhB4Pi7321QrjRrExHWpM7cjW1/KHhzu55K2xpKKGlx4Dsl+UMhlFI3z0Njcz0W2zT5wba63EJGC75yYsZSm6byuW/+IMq59vSi77gqDKQ96tndrReB9VTiBnfdKgyp68sJHi228off/1f1s43ga/K8Pa56bnLvmi9VXtp8Y92e6XyAUk9DCr7ctpk5frbbLRVk2Q22BVy+bVOafrcSZ1og10Qc96FqfvxrYUNDvf8QfBUahGwQgAAEIAABCECgEht5/b1TgEbXDffUDfHUXog9jn02Yh1finh9tVn+W5VHKB9Q/Wwqf9vyDm3ozddQ8reRD4nsCc0b9d7n8eUJf9un1upeMx8s6QeBSlPrVmf396EP0yxws4crf7v6G87fSrE23ZbDc06nNoKvVN9S86LpmMzRY/I3T+gbOuSxbDI2BF+8wkxgoQRf7jChHZm4EIAABCBQSGCWgi+vsZru7U532/vWFhN4LZzbd3c5t3dWdcG5dC85ttbzRYzzJT25umSea3963z91YbnQLMFsQ+2vN+ljExHWdL2piDix0PNN2tqtOm8KjaWtd+l6XblLTTkx03R9Pme2ty9fes+dp02X85muHbH4TLd0zjexbz2vBVgWxPh7tuT8zc4r3K9YJKebKicXNyY65fOeIc7f6l3wGZYjLvkcNnWe5feOHZNY6OW+OjThmIKvyTj8vvCeRqmQ0HsRPj92RKpS0aD3DiZn1aVni+6fz6p9huvLbj8vnJBDvf8QfBUaZBbZEHz9kmoqPEJfXorcTlPhyliCr8lc8w/Q1pKeVjHywmzyQ+QXmH9QvHFrsZf//9KXS+iHbtLO9pUwbrKRaO803qy0yKNrO02eIT8bdj/5pOoH5r9L+qOpHycvBtwvhzIwA79k72zSQMO8pSKserWxF2xq8760LbvX9ILI86Oe+hRKuu6Ud7zUzfMYZrultT1tXy947FVr+kfVG/YOT+FDDP+zJ7G287uhqe/N7oWqb1HsLcm3sP1sOPlZswc5C4c876YXEM+UZDV8PdkblwWMtxZ0xva3iGnXaqHsZ97z/fOSrpT00WqhaR6pD4Wch6/prvgD1LfnLeSyPSa2sB387H+88lA2CRMSm9dDC74mYzAH28o3T2wnuxGefld+RdI11Ti+1UAUWzeXD1v88eJwlp6z0+34mbPnOQvJPC+84HOYzzZp1u8/BF9trEIZCEAAAhCAAATWKoGUF66uG+65S0KxiyOxTeeQjUJ9bFs+5Z2q7fzwPoO/L74XqaCNB+ZYX3zj1wc09Rv3bQRfbiPFw7d9fUjgi0H1lApx2ZSjBX6viVyMQvDVlOZy5l84wVcktONF1f7MclqJUUEAAhCAQBsCfQm+vHc8cSLgM6cvd9zbnR6Lz/h+r9q3tgDL+8mTsze36/a8Hm6zl5wSfFm44eT2vW9ubz9uv+SMo40tSssMtb9e0p8mIqzp+lLn2THvz6Vt5S6HdPEuXWeS8ljc5DxrUu/0mcYTJP1h7UzXZ80WR1lg6LMunz3N8kw3Ngcm529+JibPo892HKHnU5I+IMl9nayhf13SGYHIPq6/1BnGrM/fYmP9nWr97HMzf7ta/OWx2b4eqz3SOfShxxr7Jh7Sw9f0ODyffIHNZ3E+R/b73joGp8lZnM+OPQ6Pp1ToVWc1Oau20M3vykfWzqr9nvaZsOesw5120WLM+v2H4KvkzT+jPAi+ZgSWaiEAAQhAAAIQgAAEIAABCEAAAhCAQAcC3vxz6HV7tgqlPjbcU4Iybyj6Vqs9kk+n1KZzvZ8hD1pty/vAyDdt7cmrafJlCB9g1G8Y+8LEc6sLP7E6n1h5PGjiJbpelzeBX1BdnKv/ra3gyxv3f1Nt9Nfr9Eb6HtUltfrfvBfoC0H2Ul7qQTjExpeNLGDzJn0oIfhqOkuXM//CCb5shrPOOkvPf/4qR/O+HOcQVyQIQAACEIAABCAAAQhAAAIQgMBcEEDwNRdmoBMQgAAEIAABCEAAAhCAAAQgAAEIQOA+BDatPPv6pmc9dQ3nOKlvI0mxkJHO49u4lwfaj93erGeNedBqW96euO017FkN5opDLzqkhD1Hh8RzORGH987safeU6hZ2g6ZXsn6uEkbFwm20FXy57pS3rpQHOI/JIU8cUqSNkM3eyszytgQMBF9NZ8py5l9IwZdNQWjH5ZyQjAoCEIAABCAAAQhAAAIQgMAyEUDwtUzWZCwQgAAEIAABCEAAAhCAAAQgAAEILAuB3SRdHBlM13COk2od1tGh/yzOCaWTJR0VCNln71Ivk/TajJeomDCtS3mHT3e4ycMyhnZo+jdKOl3SjyrRlb1a1dP7Jb2kypOq8qGVNy23W+IZy+2fJOldkvy/Y6mL4Cvl9cyhJuzly2EmYul3K69p9uRWkhxC4u2SzCwXtgLBVwnR5c+zsIIvQjsu/+RkhBCAAAQgAAEIQAACEIAABBadAIKvRbcg/YcABCAAAQhAAAIQgAAEIAABCEBg2Qg4/KDFQg6ZF0p9hHOc1Psnki6NiJgcitDh/24NdMJ7SltI2lfSTpK2r/I4nKC9WV0n6X9K+oqkn/Zcfrpth1z8o6r/btt99ng+LunOqXa3kXSZJHs1m04OWflsSV8snEQbSnqKpF0qj19bV+UssPpHSQ4T6bY/U2s/Vn0XwZfr3FzSRRHvY/bE5Tl0R2JsZvlbkv5M0pOq+upj+mwlHDPbnNBr0hSCr8IJteTZFlbwZbsQ2nHJZyfDgwAEIAABCEAAAhCAAAQgsOAEEHwtuAHpPgQgAAEIQAACEIAABCAAAQhAAAIQgAAEIACBOSSw0IIv89xpp5105ZVXTqO1x77NMp775tAUdAkCEIAABCAAAQhAAAIQgAAElo0Agq9lsyjjgQAEIAABCEAAAhCAAAQgAAEIQAACEIAABCAwPoGFF3zddttt2nLLLfWDH/xgmqa96u09Pl56AAEIQAACEIAABCAAAQhAAAJrmQCCr7VsfcYOAQhAAAIQgAAEIAABCEAAAhCAAAQgAAEIQGA2BBZe8GUs73//+/WCF7ygTmh3SZfMBhu1QgACEIAABCAAAQhAAAIQgAAE8gQQfOUZkQMCEIAABCAAAQhAAAIQgAAEIAABCEAAAhCAAASaEVgKwZeHTGjHZoYnNwQgAAEIQAACEIAABCAAAQjMngCCr9kzpgUIQAACEIAABCAAAQhAAAIQgAAEIAABCEAAAmuNwNIIvgjtuNamLuOFAAQgAAEIQAACEIAABCAw/wQQfM2/jeghBCAAAQhAAAIQgAAEIAABCEAAAhCAAAQgAIFFI7A0gi+DJ7Tjok0/+gsBCEAAAhCAAAQgAAEIQGC5CSD4Wm77MjoIQAACEIAABCAAAQhAAAIQgAAEIAABCEAAAmMQWCrBlwES2nGMaUSbEIAABCAAAQhAAAIQgAAEIBAigOCLeQEBCEAAAhCAAAQgAAEIQAACEIAABCAAAQhAAAJ9E1g6wRehHfueItQHAQhAAAIQgAAEIAABCEAAAm0JIPhqS45yEIAABCAAAQhAAAIQgAAEIAABCEAAAhCAAAQgECOwdIIvD/R973uf/vzP/7w+5t0lXcJUgAAEIAABCEAAAhCAAAQgAAEIDEUAwddQpGkHAhCAAAQgAAEIQAACEIAABCAAAQhAAAIQgMDaIbCUgi+bj9COa2cSM1IIQAACEIAABCAAAQhAAALzSgDB17xahn5BAAIQgAAEIAABCEAAAhCAAAQgAAEIQAACEFhcAksr+CK04+JOSnoOAQhAAAIQgAAEIAABCEBgWQgg+FoWSzIOCEAAAhCAAAQgAAEIQAACEIAABCAAAQhAAALzQ2BpBV9GTGjH+Zlo3rFQSQAAIABJREFU9AQCEIAABCAAAQhAAAIQgMBaJIDgay1anTFDAAIQgAAEIAABCEAAAhCAAAQgAAEIQAACEJgtgaUWfBkdoR1nO4GoHQIQgAAEIAABCEAAAhCAAATiBBB8MTsgAAEIQAACEIAABCAAAQhAAAIQgAAEIAABCECgbwJLL/gitGPfU4b6IAABCEAAAhCAAAQgAAEIQKCUAIKvUlLkgwAEIAABCEAAAhCAAAQgAAEIQAACEIAABCAAgVICSy/4Moj3vve9Ouigg+pMdpd0SSko8kEAAhCAAAQgAAEIQAACEIAABJoSQPDVlBj5IQABCEAAAhCAAAQgAAEIQAACEIAABCAAAQhAIEdgTQi+DIHQjrmpwN8hAAEIQAACEIAABCAAAQhAoG8CCL76Jkp9EIAABCAAAQhAAAIQgAAEIAABCEAAAhCAAAQgsGYEX4R2ZLJDAAIQgAAEIAABCEAAAhCAwNAEEHwNTZz2IAABCEAAAhCAAAQgAAEIQAACEIAABCAAAQgsP4E1I/iyKQntuPwTmhFCAAIQgAAEIAABCEAAAhCYJwIIvubJGvQFAhCAAAQgAAEIQAACEIAABCAAAQhAAAIQgMByEFhTgi+bjNCOyzFxGQUEIAABCEAAAhCAAAQgAIFFIIDgaxGsRB8hAAEIQAACEIAABCAAAQhAAAIQgAAEIAABCCwWgTUn+HJoxy222EL/8R//MW2piyTtvVimo7cQgAAEIAABCEAAAhCAAAQgMO8EEHzNu4XoHwQgAAEIQAACEIAABCAAAQhAAAIQgAAEIACBxSOw5gRfNtGZZ56pgw8+uG6t3SVdsngmpMcQgAAEIAABCEAAAhCAAAQgMK8EEHzNq2XoFwQgAAEIQAACEIAABCAAAQhAAAIQgAAEIACBxSWwJgVfNhehHRd30tJzCEAAAgMSeIik8yTtEmjzdZLeMKO+7Cfp3EDdN0jaS9LNM2q3S7WbS7LHzK0ClexfcexSf6jsWPbpOo5jJB0XqOSTkmz773VtIFB+DPt0HcZY9h3DPl1ZjfHOGMs+XVmNYd8x7NOVE+V7JIDgq0eYVAUBCEAAAhCAAAQgAAEIQAACEIAABCAAAQhAAAIrBNas4IvQjjwBEIAABCBQQGAsQcMiigPGEBSNZZ+CqZPMMobgZAz7dOU0ln3HsE9XVmO8M8ayT1dWY9h3DPt05UT5Hgkg+OoRJlVBAAIQgAAEIAABCEAAAhCAAAQgAAEIQAACEIDACoE1K/jy4AntyFMAAQhAAAIZAmMJGhZRHDCGoGgs+3R9cMYQnIxhn66cxrLvGPbpymqMd8ZY9unKagz7jmGfrpwo3yMBBF89wqQqCEAAAhCAAAQgAAEIQAACEIAABCAAAQhAAAIQWCGwpgVfBkBoR54ECEAAAhBIEBhL0LCI4oAxBEVj2afrQzOG4GQM+3TlNJZ9x7BPV1ZjvDPGsk9XVmPYdwz7dOVE+R4JIPjqESZVQQACEIAABCAAAQhAAAIQgAAEIAABCEAAAhCAwAqBNS/4IrQjTwIEIAABCCQIjCVoWERxwBiCorHs0/WhGUNwMoZ9unIay75j2KcrqzHeGWPZpyurMew7hn26cqJ8jwQQfPUIk6ogAAEIQAACEIAABCAAAQhAAAIQgAAEIAABCEBghcCaF3wZwhlnnKEXvvCF9Smxu6RLmCcQgAAEILCmCYwlaFhEccAYgqKx7NP1oRhDcDKGfbpyGsu+Y9inK6sx3hlj2acrqzHsO4Z9unKifI8EEHz1CJOqIAABCEAAAhCAAAQgAAEIQAACEIAABCAAAQhAYIUAgq9qIhDakScCAhCAAAQCBMYSNCyiOGAMQdFY9un6sIwhOBnDPl05jWXfMezTldUY74yx7NOV1Rj2HcM+XTlRvkcCCL56hElVEIAABCAAAQhAAAIQgAAEIAABCEAAAhCAAAQgsEIAwVc1EQjtyBMBAQhAAAIBAmMJGhZRHDCGoGgs+3R9WMYQnIxhn66cxrLvGPbpymqMd8ZY9unKagz7jmGfrpwo3yMBBF89wpyTqmzTh0l6kqRdJP13SX8kaYOp/l0n6V8lfV7SFZJulvTzFv1/gKTfk7SzpCdK2kTS1lP1fF/SDZJukvQZSVdJ+vcW7fRRZJ2Kg5lsJ+mRkrwAmaRvSPq6pK9Iurbq750tG36QpB0k/ZmkR0naStKDp+pyG27vHyRdXbX505ZtdSk2pP2G5N+FicsOZb8hn9WuTIa031D8uzIZ0n5DPqtduVAeAhCAAAQgAAEIQAACEIAABCAwIYDga2ouENqRBwMCEIAABGoESgUN96vOtfaW9ISpczif9X1R0gckfUFS6TlTqTjA/XMI4l2rMy+fc/lsy+d+H5P04QHP/EoFRetK2lHSvpIeV50D/lDSP1ZnfxdJ+ufCM9Gx7NP1QSkVnPyOJM8pn/FuW50j+7zYZ5gfkfRxSaXnpGPYpyunsew7hn26shrjnTGWfbqyGsO+Y9inKyfK90gAwVePMOegqt+W9HpJe9QEXrmuXSrp1ZK+lstY/d3z5smS/rpaXBYWkwVgp0h6iyQvsHKp9GWeqsdCCfPw+P4w1+DU371o/TtJ75V0d2E5L3aPlHRoTeCVK24x3NGVAOw+G2GBgutLOknSIYG/nSbpCEk/zjQ4lP3cjaH4P17SZyPj/mNJn8sZobLZrO036cYQzyrPT9jopQuf1JQZwn5uf8hnteARIQsEIAABCEAAAhCAAAQgAAEIQKARAQRfNVyEdmw0f8gMAQhAYNkJlOzhb1GdqT0jA+PvJR1biXVy50y5PXI7jDhY0nGZsy6f+b1R0umSflRorFzbFhyFUk5QdH4l8HqbpMdm+nJ2xcrjTKWx7OM+lbQd63tOcHJPdSb50sxZsm3hOXBxwTnpGPaZjL/t+WAJ41k8f2PYx6y6nC/nnttZvDPGss8iPn9j2KfwlU+2IQgg+BqC8jBtbFOJqey9qk2ywOl5lcI9Vd4CHuez6Gjaa1iTNq0Mt2DpOz0splJV+MfrqEqY1qR/03nfVdWRW6zau5nFbE9v2ZAFcBaKXVB3d1+rr8sPsqsa0n5D8m+7oJvgHcp+bm+oZ7VkMbTWnh+PN7fwiX1QTlgNZb8hn9WWry2KQQACEIAABCAAAQhAAAIQgAAEkgQQfNXwENqRJwYCEIAABKYIpPbwLd76tKRTa9FqUgB9zvcKSXbykBJ9pfbIXyjpAEkWA5WmcypnCN8tKNB2fz4lKDpQ0s8kvaOBMwZ7KfuLyhFDrNtj2cf96XK+kxIU+cz0tZL2LLDVJMubJPlf6px0DPtM+tf2fHAs+45hH7Pqcr48xjtjLPss4vM3hn0avELIOmsCCL5mTXiY+n9X0rmS/KPWJdnlqxdyDm0YS8+S5MVbW7HXpN53VkKqlDeqLgsaz+3DJVnN3zV5AXRitWAM1eUQdPau1WSBFKrHi3G/lFPeqLr8ILvNoew3JH+Pq+2CzmWHtN+QzyrPT/jJb/tB6dqGtN9Qz2rX9yPlIQABCEAAAhCAAAQgAAEIQAACMQIIvgJk3vOe9+hFL3pR/S8OmXUJUwkCEIAABNYUgdQevgVJvyHJl9WbJHvderEkhy6Mib5ie+TflvRvUyEjm7T7wUoklnP00HZ/PiUocmjLLVucW/ryt3+QLawLpbHs4750Od+JCYp8Bvl/JW3VxLBV3rdLek1C9DWGfSbDaHs+OJZ9x7CPWXU5Xx7jnTGWfRbx+RvDPi1eIxSZFQEEX7MiO1y99gLjMI4OWdhHckg7e+8KLQQfXom9HM6xa/LC8dlVfPFYXV0WNI+WdKGkR3XtaBX7fB9Jtwbq8jNk17Z2WdtHOrkSwsXCSHb5QR7SfkPx77qgG9J+Qz6rXRckQ9lvSP6TudL2g3JI+w35rPbx3qIOCEAAAhCAAAQgAAEIQAACEIBAiACCr8i8ILQjDwwEIAABCGREPV0A2bnDCyTdFKkktkfepU2XPVrSCZJ+mqio7f58SlDUpd+piESpM8oubebs0/V8JyYo6tLnXJSiMewzGc8sBF9dWOXsO4Z9PJ4u58tjvDN4/v5zFuaevzHs0+UZoWzPBBB89Qx0hOqsWrdyPiRscnjAv60WdV5g3a9aQO4q6XWRmwH23mX1v18e9XSQpDMC/915/0bSWVWYRm/mrCPpdyQdJumICBeHMLRnrFhqK/i6fxV/2z+a9WQFu2NO26XtHdUf/SO3WbUYtbArlHaWdHngDxtJcrzvnQJ/+1TFxbcLHBPbz5tvZPyxpDdEVPTXVF6+bo/0o8sP8lD2G5J/1wXdkPYb8lk1F56f8EPU9oNySPsN9ayO8JNFkxCAAAQgAAEIQAACEIAABCCwhggg+IoYm9COa+gpYKgQgAAE4gRKBQ120uCoOf9aOWt4WBWtxwKrB0eqdwg+h4UMia9KxAH2MOYztqsqr04+89te0islPSPSpgVme0v6asLobffnSwRF9bNKn8k5aodDNx6S8ABmL18++6w7whjLPl3Od1y2RFBUP7/8VUlPqubMYyP2u7qad7cF/j6GfbqeD45l3zHsY1ZdzpfHeGeMZZ9FfP7GsA+/7XNEAMHXHBmjZVe8SHEM73pKqdJtd4uwrLSvp5jgyCEcT6l+zOtlUqp9h8s7U9JzAm1ZjOYfNsfWDqW2gpWNJZ1XLU6m680pYDeVZJHcdoHOxMRpT5XkhVE95RTcu0m6OFDO4TT3SCyI2/4gD2m/Ifl3XdANab+hntUJE56f8Hul7QflUPYb8llt+bNDMQhAAAIQgAAEIAABCEAAAhCAQBEBBF8JTIR2LJpDZIIABCCwzARyggafafksz84W6sItn/M9TdK7I84dLL7aU9KNAYA5ccDHKscQdqBQTxaYHS/phRHD2NmBoxLFzv3a7s/nBEXuq4Vd/zMg3HL0judV0Y28/15PV0g6UJIjE02nsezjPrQ933HZnKDoPZUDDIf/rCeHEPVZ8NMj9nXEI5/51tMY9pn0YVYevmb1/I1hH7Nqe77ssmO8M3j+Vj9nsedvDPss82/zwo0NwdfCmWxVh71Q8Uvv9yT9YRWn2vGX7cUqJESaVGAlvv9eX9xYtb+XJMeurif/GPympN+v2tm6+oGwR7CQontS/lWSfJugnuzdy4vVH0fM0GVB82uSflvSFpL+QNJjKu9jfynpzkh761UiOHslqyd7RPNCtZ7sNc2itkdIchg8L2rM1gvw9yZipD+yCjm5TaBOewD7XKSPXX6Qh7TfUPy7LuiGtN+Qz6q58PyEH6K2H5RD2m/IZ3XxfwUZAQQgAAEIQAACEIAABCAAAQjMKwEEXxnLENpxXqcu/YIABCAwCIGcoMFOG14j6e5Ib3zGe7ikt0X+HnNkkBIHWDhlpwT/T4KAvWadK8lCm3rKRbFpuz+fExS9XNLJiTO5dauIPEdGxhWK8jOWfbqe76QERT573L/yFhczsc9TP9QwStQY9pn0f1aCr1k9f2PYx6y6nC+P8c7g+Vv9hMaitI1hn0F+JGmkjACCrzJOy5gr9uP7T5KeK+lrPQ469qKxi9SXSbqrx7a6VhX7ofWNBP+ru3Rt217qh+qJkj7dtuIZlBvSfkPx74ppSPsN+ax25TKU/Ybk35XJkPYb8lntyoXyEIAABCAAAQhAAAIQgAAEILD8BBB8ZWxMaMflfwgYIQQgAIEEgdQ+t71NPVvSFzMEU5Fr3iXJAqef1OpIiQMsmjoqITJzVakoQvaKZPHUdT1bPiUocsSdfSTdmmlzW0kflrRRIN+rJTkq0XQayz5d0aUERZ4PDhGaOuu0OO7NlZiw3pfrq7Cdt9T+MIZ9unIay75j2KcrqzHeGWPZpyurMew7hn26cqJ8jwQQfPUIcwGqsjcje+j6k8rd6hMifU55mCodpuN52+uYQzkeFFGCf7JyA/m90kpnlM+qZntH27cKWRmKeZ7zRlbSNT9vrttqc7u7jcU5t7reISnHTEPabyj+XXkOab8hn9WuXIay35D8uzIZ0n5DPqtduVAeAhCAAAQgAAEIQAACEIAABNYWAQRfBfYmtGMBJLJAAAIQWE4CKUGDPSw5fNcPMkNPee2JncGlxAHPkvTRAtw+5/pEIIqQi87ijCslKLKA6WhJ92T6/d8k2UOOQ2HWU+gMcCz7FOBPZokJTiwi3FWSRVu5lJojoTPkMeyTG0Pu72PZdwz75Fjk/j7GO2Ms++RY5P4+hn3HsE+OA38fkACCrwFhj9CUhQAPl/S4SmRkoZd/dHOpjeDLIfxc9w6SLCRzWyHh1HTbYwi+POd/owpL6QXpkys2objd031tI/hyCDgL7P6HJDPdSZLDYObSLBbDuTaHst+Q/HNjzv19SPsN+azmxp36+5D2G5J/FyYuO6T9hnpWuzKhPAQgAAEIQAACEIAABCAAAQhAAMFX4RwgtGMhKLJBAAIQWC4CKUGDvU1ZOPCzgiEfIenEQL4bJO0l6eba32LigK9X4Ry/WtDmJpLOr84E69lfJ+kNBXU0yZISFMVCV9br9z7+8ZLMq55C55Vj2acJl1DemOAkF25zuq5tJF0W8YYWOsMcwz5dOY1l3zHs05XVGO+MsezTldUY9h3DPl05Ub5HAgi+eoQ5J1VtWLl5tWctC5pyQqZ6t0sV3vZg8/vVYvHphUKmelulNxS6orVwZLsqVOUuhaK3epulNwQeKOnPJO1WKHoLja30BkUXLkPab0j+XZi47JD2G+pZ7cpkSPsNyb8rl6HsN+Sz2pUJ5SEAAQhAAAIQgAAEIAABCEAAAtMEEHwVzodIaMcLqxBVhbWQDQIQgAAEFoxAStDQRDQVO+yPnffF8scEYiGsqb6Xnqc1MVdKUNTEiUJMjPH5KgrQN6Y6NZZ9mnAJ5Y2NsYkTjhTvV1RhIafbHsM+XTmNZd8x7NOV1RjvjLHs05XVGPYdwz5dOVG+RwIIvnqEOXJVvyvJC8A9Woi8prueW9BZfPCUqq1YSMhSFG28ZpXW7XyOM23h1auqkI1Nytbz5hbXD5X0ckm+SZDzbJbrRxsPa7k6J38f0n5D8i8dfyzfkPYb6lntymRI+w3JvyuXoew35LPalQnlIQABCEAAAhCAAAQgAAEIQAACIQIIvhrMi9NPP12HHHJIvcQzJH2sQTVkhQAEIACBxSGQEjQ8T9LZhUPZUdK1kbyh86aYOOCKSvT03YJ2f0XS26uwk/Xsszj7SwmKnijp0wV9dpYDJZ0VyBs6Gx3LPoVDiWaLCU7OkPQySXcVNOAzG3twc+Siegqdl45hn4JhJLOMZd8x7NOV1RjvjLHs05XVGPYdwz5dOVG+RwIIvnqEOVJVtqHDEr5Xkl2odk0pwZcFIFZuv6lrI1X5WSz6Jl2zZ7O/k/QXPfU1Jfj6A0leKNmLWB9pVoKvIe03JP+uzIey35DPalcmQ9pvKP5dmQxpvyGf1a5cKA8BCEAAAhCAAAQgAAEIQAACEIgRQPDVcG4EQjv+u6RHSfp+w6rIDgEIQAAC808gJWho4rXK0X4+GxluE8FXEw9Q61denlYplSXN4uwvJShqcqbWxBPOWPbpOnNjgpMmdmnqXWkM+3TlNJZ9x7BPV1ax52aW74yx7NOV1Rj2HcM+XTlRvkcCCL56hDlSVY+WZPfe/vDPJSv8r5R0laSfSDpT0la1QjHBl+fKwZJOzzVSbUC4Hf9zTOjtJb0/UK7J4qKg2XuzOATd6yW9uqCQ3bO6j5+S9DlJL5B0bKBcTPD1cEnnVKK7XHNfkfQ/q/ZulfQOSQ4xWU9NFqe5Nid/H9J+Q/IvHX8s35D2G+pZ7cpkSPsNyb8rl6HsN+Sz2pUJ5SEAAQhAAAIQgAAEIAABCEAAAikCCL4azg9COzYERnYIQAACi02gqagmNtq+BF+5CEDT7c+T4KuJOK4vwVcuKtA0q6b26Tqr+wgp13Ru9hXSsYl9unJqOsa+nr8x7NOVVR92afrOGMs+XVmNYd8x7NOVE+V7JIDgq0eYI1RlLzBvlnR4pG2Lmc6V9FFJ/yTpx1P5Yj++sQXdppIuSHix+kz1909I+pakn061FXvRzErwta2kD0vaKMLl76u+Wuj1b5J+PpUv9iIOLd78/Bwh6YRIO755Z2YfkmSx1w+m8qV+qGYh+BrSfkPx7/rIDWm/IZ/VrlyGst+Q/LsyGdJ+Qz6rXblQHgIQgAAEIAABCEBgbRG4j3BjbQ2d0UIAAn0Q+MUveI2UcIyEdiwpSh4ILCMBzrCW0aqMaUKgL0FD08P+pvlDFuur76WzoS9BURMxRl9j7IN3KSfnazLGWL1NeTfNH2u3j76XshrLvn2MsS/epaz6mMNNeTfNHxtLH30v5TTW89fHGPvi3YQVeXsiwGK5J5AjVbOlpA9GvHt9RNKLJd0W6Zu91ViItFnt7zHB10FV2MJQdfakdaKkuyNt2aXrqYG/zULwdf/KQ5d/MOvph5IOq+JOT4u8Jvlc9g2SXhUoGxJ8WVDmGOqhGNZfqDyi/a8Ik40lnSfpSYG/z0LwNZT9huTf9bEb0n5DPqtduAxpvyH5d2HiskPab6hntSsTykMAAhCAAAQgAAEIrD0CKDXWns0ZMQR6JYDgqxznU5/6VF1xxRXlBcgJgeUlwBnW8tqWkUmpA/YzJL1M0l0FoGJncJ+XtK8kO4eYTjFxgPM8UdKnC9pMnXG9ogr3WFBNcZaUwMURf/wv972SOgP0eamjHJU6bpilfYqhRDLGBEV2DPJcSV8raCB2huyiz6ocjUxXM4Z9CoaRzDLW8zeGfbqyGuOdMZZ9urIaw75j2KcrJ8r3SIDFco8wR6hqryqcY73pb0t6tqQvJvoUcyEaEnytV3mxsliqni6VZIHCHYm2+ohXW4r3QVWIxacHCpws6aiEMC3lTjIk+HKoSoeC3CDQ1u6SLkl0uq941iVchrTfkPxLxp7KM6T9hnpWuzIZ0n5D8u/KZSj7DfmsdmVCeQhAAAIQgAAEIACBtUcgd4Cy9ogwYghAoBEBBF/luCKhHcsrICcElocAZ1jLY0tGsppAStDgCDU+xL89A24dScdX0WjqWUMiJudJiQMOlWRnDbm0jaTLIpF2QoKgXH25v6fO1M6pHGDY6UMq/Xrl2GKPQKaTJB0t6Z6pv41lnxyL3N9jZ7Iut7Oky3MVSHqmJDsWqSefP+8q6fraH8awT8EwklnGsu8Y9unKaox3xlj26cpqDPuOYZ+unCjfIwEWyz3CHKEqhxO0Z616KomzHfuxDpVNLYJyXrpSi81c2TZIN6k8eO0QKJyLqZ0aZ6hsjKGbznnpSi2Gc2WbchnSfkPyb8qhnn9I+w31rHZlMqT9huTflctQ9hvyWe3KhPIQgAAEIAABCEAAAmuPAIKvtWdzRgyBXgkg+GqG87TTTtOhh/rcnQSBNU2AM6w1bf6lH3xK0ODB5xwLOM+mki6QtF2A1t9W4f1+VvtbShxQ4uTBz6X3zE8ItPl1SRZUfbVn66UERSVOMNydbSV9OCJSCwndxrJPV3QpwUnOMYbbXlfSmyUdHuhITIg4hn26chrLvmPYpyurMd4ZY9mnK6sx7DuGfbpyonyPBFgs9whzhKocevBNLRZUD5T0DkkHBsqGBF8prz855bzdfl4YCTs5C8HXI6v2LKiqp9jidpLPynbfeAh57AoJvmJef1xfSiX/gMq9rENhhlLfgq8h7Tck/66P3JD2G+pZ7cpkSPsNyb8rl6HsN+Sz2pUJ5SEAAQhAAAIQgAAE1h6B+wi+EG6svQnAiCEAAQhAAAKzJvBf/suqIyvOsGYNnfrHJJATNNjDksM1fifSST8fDkN4euTvMU9bKXGAvWRZ/GQRWezCx8OrSDtPDrQb8yrWlXNKUOS631VF+PlRpKHUuVzMa9VY9unKKiU4cXjP50m6NtFI6lw35AnNVY1hn66cxrLvGPbpymqMd8ZY9unKagz7jmGfrpwo3yMBFss9whyhqtQD7BeK3bj+tNYvK7MdPzskFHPWkOArFerQC6H9JV0VGL8XfadU8ZxDeHKCr9TLPOatK1XGY9tH0k2BzvxB5co1dAvC2UPtxcJiOv97qhsO9cXl/aqY6V58hoRlLpsSfKVsEeM5pP2G5D9txpQtYjyHtN9Qz+o0E56f8Es5ZouUZ8Sh7DfkszrCTxZNQgACEIAABCAAAQgsOAEEXwtuQLoPAQhAAAIQmHcCCL7m3UL0r2cCOUGDm4sJmXy+a8HVeyU5ckc9XVE5ffAZXj2l9rudNyUK8rnW30n6iwgLC9DOTHBqsz/v6nKCIudxSEZ7Haufi+bO5d4v6SWS6ud5Y9nHY2lzvjPBnhKcOM8XJL0gclaaOte1GPA5kq4M2HcM+0y60eZ8MMd4Uvcsnr8x7OPxtDlfnnAY453B83ffBy31/I1hn55/DqmuCwEEX13ojV82FRbQD76V1hZc/bskh1bcXtIrJT0j0fWYkj0W0sxV3SzJ3qo+IenHkuyl5tmS/qpahMWayyn92yxoUiEk3Y/PSXqtpM9Kshvbh0k6oFoIPjjBJaRaT4W/c1W+VWGvYl4c37/ycvaXEc9q002n4pu3/UEeyn5D8p9m1mZBN6T9hnxWJ1x4fsIPdJsPyiHtN9SzOv4vGD2AAAQgAAEIQAACEFg0Agi+Fs1i9BcCEIAABCCwYAQQfC2YwehuVwIlgga38feS3iLpOkn3VGdwz6/OumLnWi+qnByEvHTlxAFu8/uVUwlH+bGHMZ9xbV05R4idMV5dnbfdlgDTZn/e1ZUIipzvbElvrcRMPgPcWNJLJR0WccLgs1SHoPxUoM9j2cddaXO+MxlCTlDkfD7XtXDPIS7vqM6QnyTpjZIeG7Gf2ZrlnYG/j2GfSTfanA/mGE8Pse/nbwz7eDxtz5dddox3Bs/ffR+01PM3hn26/v5RvkcCCL56hDlCVRZWWSlvRXWfKeQRKRXbum3bn6x+JL4XqaDtgmY3SRfw0LDAAAAgAElEQVS37VSkXMh7ViqOdZfm7THtvEgFbX+Qh7TfUPynEbVZ0A1pvyGf1QkXnp/wQ9Tmg3JI+w35rHZ5T1EWAhCAAAQgAAEIQGDtEUDwtfZszoghAAEIQAACgxJA8DUobhobn0CpoKFpTy+tQkF+N1KwRBzQtE0LpywyuzBTsM3+vKssFRQ17fc7q1CQdmZRT2PZx/1oe77jsiWCoqac7NjCtrNTjVAawz6TfrQ5H8wxbspnOn/u+RvDPu5f2/Nllx3jncHz95+zKvf8jWGfLs8IZXsmgOCrZ6AjVLezJHvKioUHjHXJiy8vYDYMZHD8ZitFp1MqvnVu2PYw5h+Seh//SdJzJX0tUkHbBc0DJb2jwJNWqNlYX+3+dl9J9QVyKpZ1jou9qW0UyPR6Sf4XunnR9gd5SPsNyb/rgm5I+w31rE6Y8PyEn8C2H5RD2W/IZzX3juLvEIAABCAAAQhAAAIQmCaA4Iv5AAEIQAACEIDATAkg+JopXiqfPwKxPXyfHf1b5VGraa9T4fomdaX2yH8jEiIy149YOMV6ubb78zFBkYUQ/1fSVrkOBv7+kUoYZw9moTSWfdyXtuc7LhsTFNlD3JYtz5MPlXRB5NzSbY5hn4nN+hZ8zfr5G8M+ZtX2fNllx3hn8Pz9coZbz5F7/sawT4tXLkVmRQDB16zIDlevxQFHVq5VS1u1q85XSfp55a6zXu7kStF+d+0PDn9oT1cOOVia7OrSC72DJDlUWT3tLumShospZ3+dpDckOvEoSe+TtF1pR6tY58dLelPlwnW6qH/gHabyi7X6/AztI+nUBosku8J1WMmvVGOvi76s/jYvu1Gtpy4/yEPabyj+XRd0Q9pvyGfVXLp8EAxlvyH5T+ZK2w/KIe035LPa4BVJVghAAAIQgAAEIACBNU4AwdcanwAMHwIQgAAEIDBrAgi+Zk2Y+ueMQGwP/4YqBKHDNr6wQZ9d7i8k/UOmTGyP/FhJX5L07oaiL5+p+d+PCvradn8+JihyJKHXVE4Unl7Q/iSLQzi+RNLXE2XGsk/X852YoMjzyeccJzU4z7TY5NXVGehPE6zGsM+kO30Lvmb9/I1hH7Pqcr48xjuD5++XYq+S528M+zR43ZJ11gQQfM2a8DD1+wfaD/OJkmLxuic9secuL9r+VZK9G9k72Ga1bt4kaU9JNwa67/ottHK861SyqMmxnk+vFnmHVAuCepn3V4uq0EKwi2DF7WxSLVxyIS8tgDuuCgPpBYvHZ0FcPfm/2/OW435PJz9Hu0h6W6ViT3GxAM78Lfay0MuhGx0Xezr5Be4+XxmoqMsPsqsb0n5D8fe42i7oXHZI+w35rPL8hJ/Eth+Urm1I+w35rA7zS0UrEIAABCAAAQhAAAKLTgDB16JbkP5DAAIQgAAE5pwAgq85NxDd65tAStCwl6RvVp5d7ECg5OzP+f5PQSdje+QTRwt/VJ2TPSNTl8/WfGb2QUkpMdB0NW3351OCItfpb5WjqrPLVEQkn7+9S9KbJfkcM5XGso/71OV8JyYo2l/S+ZKeXDkReWxm/Bb/2aHH1QnPXpMqxrDPpO2254Nj2XcM+5hVl/PlMd4ZY9lnEZ+/MexT8FNDlqEIIPgaivQw7fjlZ49ZVrHbfakFN1682CuV1eofkGT3ppNN2l+XdEbAm5V7a69hVnmHwgp63mxRhTh8oiQv/ryAct12F2sPVR+XdOfUsLeRdFkghGHMc1bXF+qk6ftVXr72lrStpO2rP3gh6lsOdkH6mSq85aTMMyXZlWs9eWz25nVrxJy/KmnXygPa1lPiL7tJdUjIiyT9c+VZzVWsUy2qQp7PYl7WuvwgT7o9lP3c3lD82y7opk05hP0m7Q3xrHb5IFjW58fjavtBOT1XhrCf2xvyWR3mV4pWIAABCEAAAhCAAAQWmQCCr0W2Hn2HAAQgAAEILAABBF8LYCS62CeBnKDB51hOD6ycDvyZpMcVnD3l+pgTB7i8z3Z+v3JO4HNAn6/lzgFz7XbZn88Jir5XNb5hdU63c3U2mDsnTfV5LPu4T13Od1KCIjuhcPLldkdI8nmyBWAlZ6cpVmPYZ9KftueDY9l3DPuYVZfz5THeGWPZZxGfvzHsU/K+J89ABBB8DQSaZiAAAQhAAAIQgAAEIAABCEAAAhCAwAITQPC1wMaj6xCAAAQgAIFFIIDgaxGsRB8hAAEIQAACEIAABOaFAIKvebEE/YAABCAAAQhAAAIQgAAEIAABCEAAAvNLAMHX/NqGnkEAAhCAAASWggCCr6UwI4OAAAQgAAEIQAACEBiIAIKvgUDTDAQgAAEIQAACEIAABCAAAQhAAAIQWGACCL4W2Hh0HQIQgAAEILAIBBB8LYKV6CMEIAABCEAAAhCAwLwQQPA1L5agHxCAAAQgAAEIQAACEIAABCAAAQhAYH4JIPiaX9vQMwhAAAIQgMBSEEDwtRRmZBAQgAAEIAABCEAAAgMRQPA1EGiagQAEIAABCEAAAhCAAAQgAAEIQAACC0wAwdcCG4+uQwACEIAABBaBAIKvRbASfYQABCAAAQhAAAIQmBcCCL7mxRL0AwIQgAAEIAABCEAAAhCAAAQgAAEIzC8BBF/zaxt6BgEIQAACEFgKAgi+lsKMDAICEIAABCAAAQhAYCACCL4GAk0zEIAABCAAAQhAAAIQgAAEIAABCEBggQkg+Fpg49F1CEAAAhCAwCIQQPC1CFaijxCAAAQgAAEIQAAC80IAwde8WIJ+QAACEIAABCAAAQhAAAIQgAAEIACB+SWA4Gt+bUPPIAABCEAAAktBAMHXUpiRQUAAAhCAAAQgAAEIDEQAwddAoGkGAhCAAAQgAAEIQAACEIAABCAAAQgsMAEEXwtsPLoOAQhAAAIQWAQCCL4WwUr0EQIQgAAEIAABCEBgXggg+JoXS9APCEAAAhCAAAQgAAEIQAACEIAABCAwvwQQfM2vbegZBCAAAQhAYCkIIPhaCjMyCAhAAAIQgAAEIACBgQgg+BoINM1AAAIQgAAEIAABCEAAAhCAAAQgAIEFJoDga4GNR9chAAEIQAACi0AAwdciWIk+QgACEIAABCAAAQjMCwEEX/NiCfoBAQhAAAIQgAAEIAABCEAAAhCAAATmlwCCr/m1DT2DAAQgAAEILAUBBF9LYUYGAQEIQAACEIAABCAwEAEEXwOBphkIQAACEIAABCAAAQhAAAIQgAAEILDABBB8LbDx6DoEIAABCEBgEQgg+FoEK9FHCEAAAhCAAAQgAIF5IYDga14sQT8gAAEIQAACEIAABCAAAQhAAAIQgMD8EkDwNb+2oWcQgAAEIACBpSCA4GspzMggIAABCEAAAhCAAAQGIoDgayDQNAMBCEAAAhCAAAQgAAEIQAACEIAABBaYAIKvBTYeXYcABCAAAQgsAgEEX4tgJfoIAQhAAAIQgAAEIDAvBBB8zYsl6AcEIAABCEAAAhCAAAQgAAEIQAACEJhfAgi+5tc29AwCEIAABCCwFAQQfC2FGRkEBCAAAQhAAAIQgMBABBB8DQSaZiAAAQhAAAIQgAAEIAABCEAAAhCAwAITQPC1wMaj6xCAAAQgAIFFIIDgaxGsRB8hAAEIQAACEIAABOaFAIKvebEE/YAABCAAAQhAAAIQgAAEIAABCEAAAvNLAMHX/NqGnmUIfO5zn9Mf//EfB3Mdd9xxOuaYY+7zt1T+Qw45RCeddJLWX399uEu65557dPTRR68wSaUDDjhAp5xyijbYYIPW3N7whjfoda973aryu+yyi8477zw95CEPWfU3//f9999/1X/faqutdNFFF2nzzTdv3R8KQgAC/RNA8NU/U2qEAAQgAAEIQAACEFheAgi+lte2jAwCEIAABCAAAQhAAAIQgAAEIAABCPRFAMFXXySpZ3ACCL5mh/zWW2/VPvvsoy984QvJRjbaaCNddtll2mabbVp3BsFXa3QUhMDCEEDwtTCmoqMQgAAEIAABCEAAAnNAAMHXHBiBLkAAAhCAAAQgAAEIQAACEIAABCAAgTkngOBrzg1E9+IEEHzNbnZccskl2n333YsaOOGEE3TEEUcoIOgoKo/gqwgTmSCw0AQQfC20+eg8BCAAAQhAAAIQgMDABBB8DQyc5iAAAQhAAAIQgAAEIAABCEAAAhCAwAISQPC1gEajy78kgOBrNjPh7rvv1lFHHaWTTz65qIHnPOc5OvPMM/WgBz2oKH89E4KvVtgoBIGFIoDga6HMRWchAAEIQAACEIAABEYmgOBrZAPQPAQgAAEIQAACEIAABCAAAQhAAAIQWAACCL4WwEh0MUwAwddsZsbNN9+svfbaSzfccENRAxtssIE+8YlP6PGPf3xR/nomBF+tsFEIAgtFAMHXQpmLzkIAAhCAAAQgAAEIjEwAwdfIBqB5CEAAAhCAAAQgAAEIQAACEIAABCCwAAQQfC2AkehimACCr9nMDHvrOvjggxtVfswxx+jYY4/V/e9//0blnBnBV2NkFIDAwhFA8LVwJqPDEIAABCAAAQhAAAIjEkDwNSJ8moYABCAAAQhAAAIQgAAEIAABCEAAAgtCAMHXghiKbq4m0FTwdcstt2jvvffW9ddfv6qyV73qVSvCozaCpWWyzY9+9CO95CUv0fvf//5Vw9p///31k5/8RB/60IdW/W2nnXbS2WefrY022qgxjjaCr8aNUAACEBiVAIKvUfHTOAQgAAEIQAACEIDAghFA8LVgBqO7EIAABCAAAQhAAAIQgAAEIAABCEBgBAIIvkaATpP9EGgq+Lrjjjt0wAEH6GMf+9iqDpx66qk65JBD+unYAtfy1a9+VXvssYe+/vWvrxrFxRdfLDOMef/6yEc+omc+85mNR4/gqzEyCkBg4Qgg+Fo4k9FhCEAAAhCAAAQgAIERCSD4GhE+TUMAAhCAAAQgAAEIQAACEIAABCAAgQUhgOBrQQxFN1cTaCr4uueee3T00UfrpJNOWlXZpz71KT31qU9thfnHP/6xPvOZz+j888/XNddco2984xt68IMfrB122EG77rqrdt99dz3kIQ8J1v3Nb35TF154odz+F7/4Rf3whz/U5ptvrsc97nHaZ5999IQnPEHrr79+q361KWQ2r3jFK1YV3W677XTBBRforrvu0p577qmbbrppVZ7DDz9cb37zm7Xuuus2anpswdedd965Yr+Pf/zj+vKXv6zrrrvu3v5vv/322mKLLbTLLrvoKU95ijbccMNGY5vO/NOf/lRf+MIX9IEPfGDF1pN2PFce+9jH6vGPf7ye9rSnaeutt9YDHvCA1u1QEALzSADB1zxahT5BAAIQgAAEIAABCMwrAQRf82oZ+gUBCEAAAhCAAAQgAAEIQAACEIAABOaHAIKv+bEFPWlIoKngy9WfdtppOvTQQ+/T0mabbbYSpvDRj370ff57rH57ArMwar311tM//MM/6OUvf7m+9KUvRXu/ySab6E1vepOe+9zn3ivksbDr+OOP1zve8Y4VkVcsWQj0tre9bUUAFhBMNCSWzm7vXQcddJAuvfTSVRknYi6LlmIhHyeisE033bRRv9oIvs477zw5xGQ9bbXVVrroootWRHO55PCVp59+ut74xjfq+9//fi67NthgAx122GE68sgj9dCHPjSbf5Lh5z//ua666iq9+tWvTs6TSX7b3PPFArP73e9+xe2QEQLzTADB1zxbh75BAAIQgAAEIAABCMwbAQRf82YR+gMBCEAAAhCAAAQgAAEIQAACEIAABOaPAIKv+bMJPSok0Ebw9elPf1pPfOIT79PCk570JFlAtPHGG9/nv6cEXyeccIIcwvClL31psVjI4i6LlL71rW/piCOOCAqrQkO3YOyss85a1e9CTMXZ7HXq2c9+tr797W+vKuNwjrvtttvKfz/zzDOjYR3PPfdc7bfffsVtOuMYgq8bb7xxJYSnbdw0WVT27ne/e0WEl0v2/ua5Ys9nKWFfqB4LxPzvV3/1V3PN8HcIzD0BBF9zbyI6CAEIQAACEIAABCAwRwQQfM2RMegKBCAAAQhAAAIQgAAEIAABCEAAAhCYUwIIvubUMHQrT6CN4OuWW27R3nvvreuvv/7eBg444ACdcsopKx6cplOs/he+8IV6zGMeo7/8y79sJOKxcOstb3nLirjMYrEm6clPfrLOOeccPfzhD29SrDjvL37xC/3N3/yNjjnmmFVl6p67LJaKhXV8/vOfr3e+852NREpDC74cjvIFL3jBSnjFtslM3ve+9+lRj3pUtAp7ELOnLv9rm172spet2AXRV1uClJsXAgi+5sUS9AMCEIAABCAAAQhAYBEIIPhaBCvRRwhAAAIQgAAEIAABCEAAAhCAAAQgMC4BBF/j8qf1DgTaCL6aNBerf8MNN5Q9NzX12NSk7VDeM844YyXk4iySvXodeOCBuuKKK1ZVPwnnuO666678zUKmWFhHC6A++MEPassttyzu5pCCr+985zsrnr2aCu5Cg7HozSFCH/SgB636swV0tteLXvSiYg6xjA7paRvMOqRn545SAQQSBBB8MT0gAAEIQAACEIAABCBQTgDBVzkrckIAAhCAAAQgAAEIQAACEIAABCAAgbVKAMHXWrX8Eox7LMHXNLrHPvaxeuMb3yiHhVxnnXVWwiGeeOKJeutb35olPF32v/7X/6pbb71Vr33ta3XBBRcEy8Y8kWUbKshw5ZVX6jnPeU5QxBYK05gK63jqqaeuiKpK01CCr5/97GcroRUdJjGUnvGMZ+iVr3yltt9++xVbWth21VVXrXg9u+GGG4JlpkNdTmf46le/uuJJzt7E6skhIT3mpzzlKSueu3LttBHRlbInHwSGIoDgayjStAMBCEAAAhCAAAQgsAwEEHwtgxUZAwQgAAEIQAACEIAABCAAAQhAAAIQmC0BBF+z5UvtMyQwtuDrWc961oqHp4c97GH3GeUdd9yx4onr0ksvjY4+Vva2226ThV1XX331qrI77LCDzj//fDk0ZJ/JQqjXv/71KyKkerI46aKLLtLmm29+nz+lwjruscceK96tfv3Xf72om0MJvlJ9dpjO448/Xg9+8INX9fnLX/6y9t9//6B4KzTWFM9UKMhUqEmLzo499ljd//73L2JKJgjMGwEEX/NmEfoDAQhAAAIQgAAEIDDPBBB8zbN16BsEIAABCEAAAhCAAAQgAAEIQAACEJgPAgi+5sMO9KIFgTEFXxtttJEuvPBC7bjjjsGen3TSSXrFK14R/FuqrEMBWnzlf/UUE1+1QHefIrfffrv2228/XXPNNauqsqcuj2X99de/z99SYR09vg9/+MPadttti7o2lODL4rxDDz10VZ/sQcu2fPSjHx3sr21iBkceeeSqv3usl112mbbZZpt7/2ZPbfvss4++8IUvrMof8wg2yXjJJZdo9913X1XOHuTOO+88bbzxxkVMyQSBeSOA4GveLEJ/IAABCEAAAhCAAATmmQCCr3m2Dn2DAAQgAAEIQAACEIAABCAAAQhAAALzQQDB13zYgV60IDCm4CvnxcpesRzSL5RyZc8++2w973nPC5b97Gc/q8c//vEtaMWLfPSjH5U9joVSKJzjJF8qrKNFXK95zWsUEHmsamYIwdcPf/hDvfjFL9Y555yzqv3DDz98JdTjuuuuG4X06U9/Wi9/+ctXPJ1tvfXW2nLLLfWIRzxiRYD1wAc+8D7jjPEsEW2lxHfXXnttVGDY64SgMgjMgACCrxlApUoIQAACEIAABCAAgaUlgOBraU3LwCAAAQhAAAIQgAAEIAABCEAAAhCAQG8EEHz1hpKKhiYwpuDL4fX8LyZoSvUtVzYlFutb8HX33XfrqKOO0sknn7zKfDmPYqkQiTvttJMsXLMHrFwaQvB1yy23rAjwrr/++lXdOeuss3TggQfmuln095SHtsMOO0wnnHCC1ltvvWhdP/nJT1Y8ib3rXe9alefEE0/UEUccUdQPMkFg3ggg+Jo3i9AfCEAAAhCAAAQgAIF5JoDga56tQ98gAAEIQAACEIAABCAAAQhAAAIQgMB8EEDwNR92oBctCIwp+Dr11FPlcIexlOpbTmCUKtu34CsVfjAWznEy5lRYxw022ECXXnqp/uRP/iRr2SEEX9ddd5123nln2dNXPfXJ9K677tLLXvYynXHGGavaOe6443TMMce05mGx1/HHH6911lknWwcZIDBvBBB8zZtF6A8EIAABCEAAAhCAwDwTQPA1z9ahbxCAAAQgAAEIQAACEIAABCAAAQhAYD4IIPiaDzvQixYExhR8pUIdeiipvnUp26c4yf0877zztP/++wfp5/rpQqmwjq961atkMdf973//pHWHEHxdfvnlK4Kvetpss830oQ99SI9+9KNbzMDVRb73ve9pv/320yc/+cle6puu5OCDD9bb3/52/cqv/ErvdVMhBGZNAMHXrAlTPwQgAAEIQAACEIDAMhFA8LVM1mQsEIAABCAAAQhAAAIQgAAEIAABCEBgNgQQfM2GK7UOQGBRBV/XXnutdtxxxyihoTx8pTx05cI5Tjp/8803a6+99tINN9ywajw77LCDzj//fG2yySbJ2TCE4CsmbCsdZ+l0vv3221cEX9dcc01pkeJ8u+yyy4pA7yEPeUhxGTJCYF4IIPiaF0vQDwhAAAIQgAAEIACBRSCA4GsRrEQfIQABCEAAAhCAAAQgAAEIQAACEIDAuAQQfI3Ln9Y7EFhUwVfOS9dQgq8bb7xRe+65p2666aYOVkgXvfjii7XbbrslMy2T4CslgOsKGcFXV4KUH5MAgq8x6dM2BCAAAQhAAAIQgMCiEUDwtWgWo78QgAAEIAABCEAAAhCAAAQgAAEIQGB4Agi+hmdOiz0RQPDVDeRpp52mQw89tFslmdKHH3643vzmN2vdddeN5lwmwdc3vvEN7bvvvvr85z/fO1cEX70jpcIBCSD4GhA2TUEAAhCAAAQgAAEILDwBBF8Lb0IGAAEIQAACEIAABCAAAQhAAAIQgAAEZk4AwdfMEdPArAgg+GpP9gc/+IEOPvhgfehDH2pfSUHJkpCJQwi+Lr/8cu28887BHuc8rhUM894s3/ve91ZCOn7yk59cVey4447TMccc06Q68kJgaQgg+FoaUzIQCEAAAhCAAAQgAIEBCCD4GgAyTUAAAhCAAAQgAAEIQAACEIAABCAAgQUngOBrwQ24lruP4Ku99a+//nrtuuuu+va3v92+ksKSZ5xxhg466KBo7iEEX9ddd92K4OuHP/zhqn586lOf0lOf+tTC0aSzpYR0xx57rPwvIHzppW0qgcA8E0DwNc/WoW8QgAAEIAABCEAAAvNGAMHXvFmE/kAAAhCAAAQgAAEIQAACEIAABCAAgfkjgOBr/mxCjwoJIPgqBFXL9otf/EInnXSSjjzyyHYVNCx1wAEH6JRTTtEGG2wQLDmE4OuWW27R3nvvLQvd6unEE0/UEUcckRzVXXfdpVe84hX6l3/5Fz3mMY/R5ptvri222EKPfOQj9aAHPUjrrLPOSvl77rlHRx999ArfespxaIiV7BBYKAIIvhbKXHQWAhCAAAQgAAEIQGBkAgi+RjYAzUMAAhCAAAQgAAEIQAACEIAABCAAgQUggOBrAYxEF8MEEHy1mxl33HHHisetSy+9tF0FDUtttNFGuuyyy7TNNtsESw4h+LJnrxe/+MU655xzVvWhRIj1jW98Q/vuu68+//nPryp/2GGH6YQTTtB666238rfzzjtP+++//6p8j3rUo/TBD35QW265ZUOCZIfA4hNA8LX4NmQEEIAABCAAAQhAAALDEUDwNRxrWoIABCAAAQhAAAIQgAAEIAABCEAAAotKAMHXolqOfgvBV7tJYG5/+qd/GgxveMghh6x4p1p//fUbVf6zn/1MxxxzjP72b/82WM6CKHvRCoUzHELw5U6ddtppOvTQQ1f1z4K0Cy+8UDvuuGN0zJdccol233334N/rIStvvPFG7bnnnrrppptW5fdY7QHsAQ94QLCuK6+8Un/1V3+lzTbbTFtvvfWKOOwRj3iENt54Yz3wgQ8kHGSjWUnmeSKA4GuerEFfIAABCEAAAhCAAATmnQCCr3m3EP2DAAQgAAEIQAACEIAABCAAAQhAAALjE0DwNb4N6EFLAgi+moOzMOv1r3+9LDwKpXPPPVf77bdf84olXX755dp5552DZZ/znOfozDPPXAl/WE9DCb5uvvlm7bXXXrrhhhtW9eHpT3/6StjJTTbZZNXfvvnNb+r5z3++rr766lV/22677XTBBRdo0003vfdvd999t4466iidfPLJq/K7/ne/+9162tOetkq8deedd+qlL32pzj777FXlLEr78Ic/rG233baVbSgEgbEJIPga2wK0DwEIQAACEIAABCCwSAQQfC2StegrBCAAAQhAAAIQgAAEIAABCEAAAhAYhwCCr3G402oPBBB8NYf47W9/WwceeKCuuOKKVYW32morXXTRRdp8882bVyzp9ttvXxGLXXPNNavKb/D/s3cv0HaOd/7AnxX+VP3pCkOLmcGaWpj+1VgqUkHUXesWlxKJUFFU3MK/LtHIBEXTEpe6TWValwqVm2snLiMu1SSoRmnq0iHthKKiqEEW8V+/d/4nc84++3b2Pufdec/+vGtZnbHf532e5/N794618l2/Z4010s9//vM0ZMiQbp/lFfiKsNukSZPSuHHjyu5vm222SRMmTEg77bRTWn311dPSpUuzvXznO99Jjz/+eNkx0dUsxqy00kpdPn/44YfToYcemsK79FprrbWyLl9xlORnP/vZFOuKbmDRHS3CY+WuCJz98Ic/zNblIlBEAYGvIlbNmgkQIECAAAECBFolIPDVKnnzEiBAgAABAgQIECBAgAABAgSKIyDwVZxaWWmJgMBXz1+Jal24Gj3OsWMVtY51rBSOyivwFet87bXXUuzz9ttv7zleyYgIr0VHtI022umBj4YAACAASURBVKjbsz766KMsCHbBBRc0PU90BZs2bVr60pe+1PSzPIBAqwQEvlolb14CBAgQIECAAIEiCgh8FbFq1kyAAAECBAgQIECAAAECBAgQyFdA4Ctfb7P1ooDAV88wo2NVdJaaPHly2YHNHOfY8cBqgbJdd901O64wjifsfOUZ+Ip5o5vWN77xjTRv3ryeAXa6O0JY119/fRo6dGjFZ/RGuCw6o11zzTVp+PDh3Y6AbHjxBhJogYDAVwvQTUmAAAECBAgQIFBYAYGvwpbOwgkQIECAAAECBAgQIECAAAECuQkIfOVGbaLeFhD46pnoSy+9lAWHygWdmj3OsWMl1Y6MjHvuvffetNtuu3VZeN6Br5j8d7/7XTr55JOz9fT0iiMvI4QVYa8yIZYuj3vjjTfSaaedlm688caeTpPi6McrrrgiOxpywIABPR5vAIEVSUDga0WqhrUQIECAAAECBAis6AICXyt6hayPAAECBAgQIECAAAECBAgQINB6AYGv1tfAChoUEPjqGdyMGTPSgQceWHZQs8c5djw0jnWcOHFiihBXueukk05KkyZNSquuuuryj1sR+IrJ33vvvfQv//Iv6fzzz09LliypiRndto444oh0+umnp7/7u7+reX/HDR9++GGaPn16Ovfcc9Nzzz1X17gI5p111llpiy22qOt+NxFY0QUEvlb0ClkfAQIECBAgQIDAiiQg8LUiVcNaCBAgQIAAAQIECBAgQIAAAQIrpoDA14pZF6uqQ0Dgqw6k/3/L+++/n8aOHZuuvfbasoN64zjHjgc/8MADadiwYendd9/tNte2226bpk6dmjbeeOPln7Uq8NWxgHfeeSc98sgj6Z577km/+tWv0ty5c5evbfDgwWmzzTZLe+yxR9p5553TuuuuWz96yZ1Rg+iuFl3FYo4FCxYsD5pF17Ctttoq7bTTTumrX/1q+tu//dua3cMaXoiBBFogIPDVAnRTEiBAgAABAgQIFFZA4KuwpbNwAgQIECBAgAABAgQIECBAgEBuAgJfuVGbiAABAgQItKeAwFd71t2uCRAgQIAAAQIEGhMQ+GrMzSgCBAgQIECAAAECBAgQIECAQDsJCHy1U7XtlQABAgQItEBA4KsF6KYkQIAAAQIECBAorIDAV2FLZ+EECBAgQIAAAQIECBAgQIAAgdwEBL5yozYRAQIECBBoTwGBr/asu10TIECAAAECBAg0JiDw1ZibUQQIECBAgAABAgQIECBAgACBdhIQ+GqnatsrAQIECBBogYDAVwvQTUmAAAECBAgQIFBYAYGvwpbOwgkQIECAAAECBAgQIECAAAECuQkIfOVGbSICBAgQINCeAgJf7Vl3uyZAgAABAgQIEGhMQOCrMTejCBAgQIAAAQIECBAgQIAAAQLtJCDw1U7VtlcCBAgQINACAYGvFqCbkgABAgQIECBAoLACAl+FLZ2FEyBAgAABAgQIECBAgAABAgRyExD4yo3aRAQIECBAoD0FBL7as+52TYAAAQIECBAg0JiAwFdjbkYRIECAAAECBAgQIECAAAECBNpJQOCrnaptrwQIECBAoAUCAl8tQDclAQIECBAgQIBAYQUEvgpbOgsnQIAAAQIECBAgQIAAAQIECOQmIPCVG7WJCBAgQIBAewoIfLVn3e2aAAECBAgQIECgMQGBr8bcjCJAgAABAgQIECBAgAABAgQItJOAwFc7VdteCRAgQIBACwQEvlqAbkoCBAgQIECAAIHCCgh8FbZ0Fk6AAAECBAgQIECAAAECBAgQyE1A4Cs3ahMRIECAAIH2FBD4as+62zUBAgQIECBAgEBjAgJfjbkZRYAAAQIECBAgQIAAAQIECBBoJwGBr3aqtr0SIECAAIEWCAh8tQDdlAQIECBAgAABAoUVEPgqbOksnAABAgQIECBAgAABAgQIECCQm4DAV27UJiJAgAABAu0pIPDVnnW3awIECBAgQIAAgcYEBL4aczOKAAECBAgQIECAAAECBAgQINBOAgJf7VRteyVAgAABAi0QEPhqAbopCRAgQIAAAQIECisg8FXY0lk4AQIECBAgQIAAAQIECBAgQCA3AYGv3KhNRIAAAQIE2lNA4Ks9627XBAgQIECAAAECjQkIfDXmZhQBAgQIECBAgAABAgQIECBAoJ0EBL7aqdr2SoAAAQIEWiAg8NUCdFMSIECAAAECBAgUVkDgq7Cls3ACBAgQIECAAAECBAgQIECAQG4CAl+5UZuIAAECBAi0p4DAV3vW3a4JECBAgAABAgQaExD4aszNKAIECBAgQIAAAQIECBAgQIBAOwkIfLVTte2VAAECBAi0QEDgqwXopiRAgAABAgQIECisgMBXYUtn4QQIECBAgAABAgQIECBAgACB3AQEvnKjNhEBAgQIEGhPAYGv9qy7XRMgQIAAAQIECDQmIPDVmJtRBAgQIECAAAECBAgQIECAAIF2EhD4aqdq2ysBAgQIEGiBgMBXC9BNSYAAAQIECBAgUFgBga/Cls7CCRAgQIAAAQIECBAgQIAAAQK5CQh85UZtIgIECBAg0J4CAl/tWXe7JkCAAAECBAgQaExA4KsxN6MIECBAgAABAgQIECBAgAABAu0k0K8DX0888UQ66KCD0qJFi7KarrHGGmnmzJlpl112aaca2ysBAgQI9IHAlClT0tFHH738yUOGDEk33XRT2mijjfpgtmI/UuCr2PWzegIECBAgQIAAgXwFBL7y9TYbAQIECBAgQIAAAQIECBAgQKCIAv028PXWW2+lY489Nt12223L63LwwQena6+9Ng0cOLCItbJmAgQIEFiBBBYvXpwOP/zw9OCDDy5f1WmnnZa++93vplVXXXUFWmnrlyLw1foaWAEBAgQIECBAgEBxBAS+ilMrKyVAgAABAgQIECBAgAABAgQItEqgXwa+Pvnkk3TdddelY445povr9OnT0wEHHNAqa/MSIECAQD8SiD9rJk+enCLk1XFFJ8lp06al3XffvR/ttPmtCHw1b+gJBAgQIECAAAEC7SMg8NU+tbZTAgQIECBAgAABAgQIECBAgECjAv0y8PXyyy+nkSNHpl/84hfLXXbdddd0ww03pPXWW69RK+MIECBAgEAXgWeffTZF98iFCxcu//fDhg3Lukmus846tP6/gMCXV4EAAQIECBAgQIBA/QICX/VbuZMAAQIECBAgQIAAAQIECBAg0K4C/S7w9fHHH6dJkyalcePGdanpeeedl84+++xU5i+d27X29k2AAAECTQp8+OGH6fTTT0+XX355lydFl8nRo0c3+fT+M1zgq//U0k4IECBAgAABAgT6XkDgq++NzUCAAAECBAgQIECAAAECBAgQKLpAvwt8leu2El29Zs2alQYNGlT0elk/AQIECKxgAjNmzEgHHnhgl1XpKtm1SAJfK9hLazkECBAgQIAAAQIrtIDA1wpdHosjQIAAAQIECBAgQIAAAQIECKwQAv0q8FWpu9fhhx+errzyyrTGGmusEOgWQYAAAQL9R+DVV19No0aNSvfff3+XTeny9T8cAl/95323EwIECBAgQIAAgb4XEPjqe2MzECBAgAABAgQIECBAgAABAgSKLtCvAl8vvfRSGj58eJo3b56/dC/6m2n9BAgQKIhAhI0nTpyY4ujgztewYcPSlClT0sCBAwuyk75bpsBX39l6MgECBAgQIECAQP8TEPjqfzW1IwIECBAgQIAAAQIECBAgQIBAbwv0q8BX/MX60Ucf3cVo8803T7fddlv6whe+ULfd0qVL069//es0e/bsLDz24osvpueee275+A033DBtsskmaauttkpDhw5NO+ywQ1pzzTXrfn7HjZ988kl67bXX0pw5c7K5fv/732fzvvvuu8ufNXjw4LTRRhul7bbbLsURYZtuumkaMGBAj+dqdsBHH32Unn/++XTvvfemhx56KC1atCg99dRTyx+71lprpS233DKFd3jsvPPOad11121o2rz8G1pcyaC33norPfbYY+mee+5JCxcuTAsWLEhLlixZfle8I/G+fPnLX05f+cpXsndm5ZVX7vHUefr3eHElA/KsX17+zZrk+V3P079Zl7zql4f/Aw88kCLg1fn3O3ziN3O33XZrlqrw4wW+Cl9CGyBAgAABAgQIEMhRQOArR2xTESBAgAABAgQIECBAgAABAgQKKtBvAl8RHBg9enSaOXNml1L05DjHCNVMmzYtXXDBBek3v/lN3SWNQM8ZZ5yRjjrqqLTqqqvWNe6Pf/xjmjBhQjZfaUCg2gMiUBDr22yzzWrO8/7776exY8ema6+9ttu9xx57bJo8eXJabbXVqj4nghIPPvhg+ud//uf0yCOP1Jyz44YIgI0ZMyZ9+9vfrvsozbz8f/GLX6Ttt9++7F4effTRNGTIkJr7jFDXxRdfnK655pouAa9aAyMMd9FFF2UBsDIBiG7D8/J/880304gRI7LgYel17rnnpvHjx9faWsqrfrGQvPx/+tOfppEjR3bbe4Qbb7311iyAWevK47sea8jLv0jfn3DJy/+VV17JvkMR4O18nXTSSWnSpEl1/9lQ630q6ucCX0WtnHUTIECAAAECBAi0QkDgqxXq5iRAgAABAgQIECBAgAABAgQIFEug3wS+IoSw1157dQtPXXLJJVnoqdYV4aj4S/kINjV6HX/88dkzVl999aqPePLJJ7MwVOnRk/XOGwGz66+/PusuVu1qNvAVAZKYJ/x6EkrrvKb99tsvC5x99rOfrbnWvPybDaxEd7Oo3913311vybrct8Yaa2RBsTh+tFroK0//ZgNfeX5/8vKPojUb+Mrzu+770/3rmJd/zBzHOkYw8sILL+yykJ6EAxv6QSnIIIGvghTKMgkQIECAAAECBFYIAYGvFaIMFkGAAAECBAgQIECAAAECBAgQWKEF+kXgK7ogffe73+3WhSiCNT//+c9rdmyK8Zdffnk65ZRTmi5WhC5OPfXUtNJKK5V91ssvv5x1DIrQUTPXtttum2688cbsaMlKV7OBr9tvvz1Fh7RGw14d6zrhhBOyIFylbmJ5+seamgl8RSe56I4Wx4Q2c0VoL8JE1bqJ5eUf+2gm8JVn/fL0D5dmAl95fdfz9C/S9ycv/86/A9H17dBDD+3203DTTTdl3b/a+RL4aufq2zsBAgQIECBAgEBPBQS+eirmfgIECBAgQIAAAQIECBAgQIBA+wn0i8DXn//85yyY9G//9m9dKrjTTjtlgY3111+/amWffvrp7C/pFy5c2PQbEEGsqVOnpo033rjbs6JjUxzjGEcy9sYVRwpG961KXaKaCXwtXrw4M43jHJu91ltvvTRr1qw0aNCgso/Ky79j8kYDXxGsue6669IxxxzTLEk2vtpRb3n6x1qaCXzlVb88/TsK3GjgK8/vel7+Rfr+5Onf+ccganHQQQelF154octvRL1H6PbKD8sK+hCBrxW0MJZFgAABAgQIECCwQgoIfK2QZbEoAgQIECBAgAABAgQIECBAgMAKJdAvAl9xbNc+++yTXn311S64Rx99dLrsssvSpz/96YrocQzXxIkT03nnndftnujCdM4556Rhw4algQMHZp9HiCr+Mv+iiy7Kgl3lrnvvvTfttttu3T569tln08EHH1w2WBbH+5111llp8803TyuvvHJatmxZFsK5884707nnnpviGLvSKwJZV155ZYpOZuWuZgJfU6ZMSeFXesVcZ599djriiCOyYxrjL/GXLl2a/vCHP6SrrroqTZ48uexa4gjDCD2UXnn6d8zdaOAr3q9Ro0al+++/v9s+dt9998xl8ODBaZVVVkkRTvrLX/6SHn300azz3IIFC7qNqRZIzMu/Y1GNBr7yrF+e/h0ujQa+8vqu5+lfpO9PXv6lX+o33ngjHXbYYd1+I7bbbrt08803p/gzpV0vga92rbx9EyBAgAABAgQINCIg8NWImjEECBAgQIAAAQIECBAgQIAAgfYS6BeBr0rHaEVQKsI21a5XXnklO2przpw5XW6LYFOElCKIVa6D1ksvvZR9Nm/evG6PrxRuuvbaa9Nxxx3X7f799tsvxWcRoCq9IjgUIarTTjut22e1Opg1GviKIxzHjBmTHRlZekXQLdYSobTSK47bGz16dJo5c2a3zyLMFqG60qMu8/TvWFSjga/77rsvRbCr9Iqubj/+8Y+zsF65a8aMGenAAw/s9lEcxzlt2rT0xS9+sctnefp3TNxo4CvP+uXl37kYjQa+8vqu5+lflO9PrDMv/9Iv9QcffJD9Pkb4tfNV7/HC/fk/PwS++nN17Y0AAQIECBAgQKC3BQS+elvU8wgQIECAAAECBAgQIECAAAEC/U+g8IGvCERFh674p/S66aabsjBXreuvf/1r+uMf/5h+97vfpWeeeSY98cQTWfjqBz/4QVpzzTXLDq/0F/txc6WgWRwzFsGa559/Pv3mN79J0YUmOj9FF7FyQaKOiefOnZt9HkGgzteWW26ZIuy26aabll1jo4GveFiM/dOf/pR++9vfZut86qmnsn8XHcU22GCDiqQXXnhhGjduXLfPqx1plpd/x6IaDXxF17UItf3Hf/xHiqPbnnvuuRS1iW5nRx11VMWjNV988cXsyNDoRFd6RQewIUOGdPv3efrH5I0GvmJsXvXL07+jII0GvvL8ruflX6TvT57+pV/eCLbGb3rpdf3112cdAtv1Evhq18rbNwECBAgQIECAQCMCAl+NqBlDgAABAgQIECBAgAABAgQIEGgvgcIHvv7rv/4rnXzyyem6667rVrlKYZreKnGlv9ifMGFCin/KdQZrZO4IFh1yyCHdjgXcYost0s9+9rO02WabNfLYPhlTKSBTz/GaPV1QXv49XVfp/dXCVA899FDacccdm51i+fg8/ZtddF71y9O/WZM8v+t5+Tdrkmf9esO/0newUpfDZn2KMl7gqyiVsk4CBAgQIECAAIEVQUDga0WogjUQIECAAAECBAgQIECAAAECBFZsgcIHviqFAfoqDBWdl6I7180335wdebhkyZJuFa7Wzare1yG6GUWHrQceeCD96Ec/So888kjZoX0daqtnvUuXLs26lsVRjlOmTEmLFi3qNmyPPfZIEYRYe+2163lkxXvy8m9qkSml6DwX70Z0E4v63XXXXWUfWW8XumrrydO/WZe86penf7MmeX7X8/Jv1iTP+vW2/8MPP5yGDh3ajaAvQq/NOuc5XuArT21zESBAgAABAgQIFF1A4KvoFbR+AgQIECBAgAABAgQIECBAgEDfCxQ+8FWpI0ut4w7roY3QwV/+8pfsWMMI7jz44IPZ/5YerVj6rEYCXxHaWbx4cfrlL3+ZzRFBr9hbrasVga84Qi7W9thjj2VBtFhrueBb57U3EvjK07+Wc63P4wi5COj96le/SlGT+++/PzsGs9bVSOArL/9aa6/1eZ71y9O/1r5rfZ7Xdz1P/1p7rvV5nvXra/9KR8Y28htYy61Inwt8Fala1kqAAAECBAgQINBqAYGvVlfA/AQIECBAgAABAgQIECBAgACBFV+g8IGvp59+Oh100EHphRde6KLd6F+uR/Bg3rx52VGJs2fPrit0VVrmsWPHposuuiitssoqVd+A119/Pc2aNSvrjFVPkKz0Yeutt166884709Zbb92nb1p0wInQ26233pruvvvuuoJMpQuKGsWxm5/5zGeqrjVP/2bR3nnnnXTPPfekGTNm1BV6Kzff7bffnvbdd9+qS8nTv1mTPOuXl3+zJjE+r+96nv7NuuRZv7z8w6RSCHm77bbLOkNuuOGGzdIVcrzAVyHLZtEECBAgQIAAAQItEhD4ahG8aQkQIECAAAECBAgQIECAAAECBRIofOCrt7qpfPjhh1lw58ILL8yObGzmOvfcc9P48eMrPuLll19Occ+0adNqdgurto7e6GJW7fkRNPr3f//3bK2VjpSs16lW17M8/etdc6X73njjjXTppZema665pmZns1pzVevQlqd/rXXW+jzP+uXlX2vP9Xye13c9T/969l3tnjzrl5d/5/32ZdfJZu1bOV7gq5X65iZAgAABAgQIECiagMBX0SpmvQQIECBAgAABAgQIECBAgACB/AUEvlLKQldnnHFGuvrqq3ulApUCX3HEWhwLedRRR6VFixY1PVdfBr4iQHLJJZekcePGNb3OeEC1wFde/r2xkWeeeSYdffTRWRe43rgqBb7y9G92H3nWLy//Zk3y/K7n6d+sS171y9O/1ETgq/xbIvDV7LfHeAIECBAgQIAAgXYSEPhqp2rbKwECBAgQIECAAAECBAgQIECgMYG2D3zFEWgTJkxIF1xwQU3BOIprp512SrvvvnsaMmRI+vGPf5wmTpzYbVylwFccP3nooYemhQsX1pxr6NChaZdddkk777xz+tSnPpVGjx6dFixY0GVcXwW+IiwRxy8ec8wxNde51lprZeuMf8Jm7ty56cgjj+w2rlLgK0//mpupccPixYvT4YcfnoX2al1bbbVV2nPPPTOTjTfeOJ144onZEaGlV7nAV57+tfZR6/M865eXf6091/N5Xt/1PP3r2Xe1e/KsX17+5fYr8FX+LRD4avYbZDwBAgQIECBAgEA7CQh8tVO17ZUAAQIECBAgQIAAAQIECBAg0JhA2we+5s+fn/bff//06quvlhXce++90/Dhw7Pgzuc+97k0YMCA5fedd9556Zxzzuk2rlzgKzo2nX766enyyy8vO0+EyUaOHJn23XfftMUWW6TVVltt+X15BwheeumlbM+VuljtsMMO2ed77bVX+tu//du08sorL1/rT3/602wfpVelwFde/o19Pf5nVISwJk+enE477bSyj4rgW5gcdNBBKcJen/nMZ5bf9+abb6YRI0bUHfjK079Zl7zql6d/syZ5ftfz8m/WJM/65elfziXv3+tma5PXeIGvvKTNQ4AAAQIECBAg0B8EBL76QxXtgQABAgQIECBAgAABAgQIECDQtwJtHfj6+OOPsw5dEdwqvdZYY4101VVXpcMOO6xLyKvjvhg7fvz4dOGFF3YbWy7w9eyzz6aDDz64bHev/fbbL1155ZVpgw02KFvt6FYTQaIXXnihy+d91eFrypQp2bGF5a7ohHbqqaemVVddtezn1157bTruuOO6fVYu8JWnf7NfowgEjho1Kt1///3dHrXttttmHdH+z//5P2WneeWVV7LA15w5c7p9Xq7DV17+zZrkWb88/Zt1yeu7nqd/syZ51i8v/0omlQJfW2+9dbrlllvS5z//+WY5Czle4KuQZbNoAgQIECBAgACBFgkIfLUI3rQECBAgQIAAAQIECBAgQIAAgQIJFD7wVekv13fdddd08803p3XWWadiOd56663siL6777672z0nnXRSmjRpUsVg0/vvv5/Gjh2bIuBUepULfN16663ZcY6l13rrrZdmzZqVBg0aVHGdv/jFL9L222/f7fO+CHx98MEHWRerCLuVXsOGDUsRRho4cGDFtVbqelYu8JWnf7PfyTiqMo7yfPfdd7s9avr06emAAw6oOEWldzQGlAa+8vRv1iTP+uXl36xJjM/ru56nf7MuedYvL/9KJpW+73vssUeKDohrr712s5yFHC/wVciyWTQBAgQIECBAgECLBAS+WgRvWgIECBAgQIAAAQIECBAgQIBAgQQKH/hatGhR1oXrscce68JeTxiq0th4ULnQVucJ3n777awL1rRp07qVu9zYOA4wOmOVXvWs84477kjRBayRsT19F6vtq9KxjB1zLF26NJ155pnZ0YelV7mxefr31KH0/ko1iPvKdenqPP7JJ59M++yzT9ljQ0vH5unfrEme9cvLv1mTGJ/Xdz1P/2Zd8qxfXv6VTCoFdCNcHJ0co3tkO14CX+1YdXsmQIAAAQIECBBoVEDgq1E54wgQIECAAAECBAgQIECAAAEC7SNQ+MBXpS43m2yySRbG+uIXv1ixmi+++GLWdSsCOaXXWWedlR31uNJKK5Udf++992bHLJbr+FQu8BVHP44bN67bs2qt85133kknnnhiuuGGG7qNrScs1tNXuVrXoFqBhTh6MjwXLlzYbdpyga88/XvqUHp/pa5BcV+8C7vttlvZKT766KM0YcKEFEdhlrtKA195+jdrkmf98vJv1iTG5/Vdz9O/WZc865eXfyWT++67L+sGWHpFR8iLLroorbLKKs1yFnK8wFchy2bRBAgQIECAAAECLRIQ+GoRvGkJECBAgAABAgQIECBAgAABAgUSKHzgq9oReA899FDacccdK5bjzTffTCNGjEizZ8/udk+EqaZOnZo233zzbp8988wzWXevefPmlX12ucBXHOU1cuTIsvdHsCw6Y6288spdPv/www/TJZdcUjYoFjfWCnxVO3ayUreuamPi+Mmbbrop7bzzzt32sXjx4jRmzJh0++23l91jufny9O+8qEodeOKeSt26qo355je/mXV1Wn311bvsfdmyZdmxoscff3zZYGC5+fL077zYarWo1O0uz/rl5V/68lb63lb77uX1Xc/Tvyjfn1hnXv6V/mCpNH/8lkfoq/Rq5LtXoP/GWL5Uga8iVs2aCRAgQIAAAQIEWiUg8NUqefMSIECAAAECBAgQIECAAAECBIojUPjAV1BXOsIrwkkR6Kp0VTuCMMYMGTIknX/++Wn77bfPOn299tpr6cYbb8y6tCxZsqTic8t1cql2rF8c8RVjIjC17rrrpljX3Llz0/e///101113VZwnAlh33nln2nrrrcve00jgq5pnfLbppptm3ar22muvtNpqq6XoSDVr1qz0ve99Lz333HMV1xrd0K677rr0mc98Zvk9efp3Xlgjga9qx+fFs4855pgUXeE23HDD9PHHH2ddzn7wgx+U7czWeS0RkNt33327uFV6n3vbv/OkjYRO8qxfnv6dXRoJfOX1Xc/Tv0jfn7z8K/3YRYD3nHPO5gLdnAAAIABJREFU6fZxpU6AjXz3ivOfGP+zUoGvIlbNmgkQIECAAAECBFolIPDVKnnzEiBAgAABAgQIECBAgAABAgSKI9AvAl+VjtCKo/TinzJ/0by8QjNmzEgHHnhgr1asXDerCEaNHj06zZw5s1fnqtSRKiZpNPA1f/78tP/++6dXX32119a6xx57ZJ131l577S7PzMu/86SNBL6i29rpp5+eLr/88l4ziQeVCyXm6d+xmUZDJ3nVL0//zgVuJPCV53c9L/8ifX/y9C/9Maj0m1utI1yj371e/SHK4WECXzkgm4IAAQIECBAgQKDfCAh89ZtS2ggBAgQIECBAgAABAgQIECBAoM8E+kXg68UXX0yHHnpois4una84dvGyyy5Ln/70pysCvvPOO+nEE0+s2Ymp3AOiG1f8Bf+7777b5eNdd901O8pvnXXW6fLvo8NLdLoqvb9WdaMDWHTTev3117vdev3116dRo0aVfUSjga+PPvooC8pFJ6+eXpVMtthii/Szn/0sbbbZZl0emad/x8SNBL5i7NNPP529Z9G9q6dXdGMrF6ArF0rM079jH42GTvKsX17+nWvbSOArxuf1Xc/Tvyjfnzz9S38H3njjjXTYYYel+++/v8tH5TocNvvd6+lvUKvvF/hqdQXMT4AAAQIECBAgUCQBga8iVctaCRAgQIAAAQIECBAgQIAAAQKtEegXga8IUMVxiHHcYudrp512yrpKrb/++lV1I8DzjW98I82bN6/uKhx11FHpzDPPTOPGjUvTpk3rMi7CPXHM4aBBg7r8+wjyXHzxxdm4eq84QvHCCy9MAwYMyLpulV4nnXRSmjRpUlp11VW7fdZo4CseFMdXRqeyOHKw3mvvvffOjrucMmVKdsxm6TV9+vR0wAEHdPv3efl3TNxo4OuTTz5JU6dOTccdd1zdob211lorOxZ0q622yvZeGvoaNmxY5jVw4MAuLnn6x8SNBr5ibF71y9O/oxiNBr7y/K7n5V+k70+e/p2/uBFKjHDXCy+80OX7HMc8nn322WW7TTbz3av3t3lFuE/ga0WogjUQIECAAAECBAgURUDgqyiVsk4CBAgQIECAAAECBAgQIECAQOsE+kXgK/iuvfbaLIjT+YrOWNFpZ/DgwTWFFy1alMaOHVvzyMUIYJ1zzjnZMZArr7xyGj9+fBbIKr3i30f3ppVWWqnLRxFEiBDJqaeempYsWVJ1XdG5a+LEiWmjjTbKukuVCxJsvvnm6bbbbktf+MIXuj2rmcBXPCzWF/u46qqrqq4zQk3f+c530jHHHJNWX331srWIBxx55JHphz/8YXZP6ZWXf8zbaOArxkboaPbs2emUU05Jzz33XFWXCMBF/SLsFUGvESNGpDlz5nR7R+OYz1122aXbs/L0bzZ0klf98vSPgjQa+IqxeX7X8/Iv0vcnT/+OL++tt96adQEsveLPod12263s70Wz372af7itIDcIfK0ghbAMAgQIECBAgACBQggIfBWiTBZJgAABAgQIECBAgAABAgQIEGipQL8JfFUKRF1zzTVZp6p6rmXLlmVdvm655ZY0f/78NHfu3GxYhLy+/OUvp+HDh6cddtghO16x47rjjjvSfvvt1+3x2267bdYNauONNy47dfwlf3S8uvvuu9OCBQtSBDYioBZdwXbffff09a9/PW244YbLO8K8/fbbKY6oLO0mFg+PrmERViv9C/VmA1/x7AjY/O53v8uOqHzooYfSr3/966y7Vawt9hgdqr761a+mNddcc/k+42jNffbZp1s3q0qdzzoG5uXfTOCrY63vvfdeuvPOO7MOaE899dTy8FeEC+NIz0MOOST94z/+Y9aZLa6lS5dmnd3KdT6r1qUtL//eCJ3kVb/wzMu/mcBXx7uSx3c95srLv0jfn3DJy//jjz8uGwCu1WmyN7579fz51up7BL5aXQHzEyBAgAABAgQIFElA4KtI1bJWAgQIECBAgAABAgQIECBAgEBrBPpN4CsCICeccEL6yU9+0kUywl4Rsukc0moNtVkJECBAoL8KVArlVur22F8dKu1L4KvdKm6/BAgQIECAAAECzQgIfDWjZywBAgQIECBAgAABAgQIECBAoD0E+k3gK8o1ZcqUrAtW52u77bbLulNFRyoXAQIECBDoC4FynQ2ja+PPf/7zNGTIkL6YslDPFPgqVLkslgABAgQIECBAoMUCAl8tLoDpCRAgQIAAAQIECBAgQIAAAQIFEOhXga+XXnopO3YxjmXsfMWxe/vuu28BymGJBAgQIFBEgWuvvTYdd9xxXZYeR95GEHngwIFF3FKvrlngq1c5PYwAAQIECBAgQKCfCwh89fMC2x4BAgQIECBAgAABAgQIECBAoBcE+lXg6+OPP06TJk1K48aN60IzduzYdNFFF6VVVlmlF8g8ggABAgQI/I/Au+++m8aMGZNuvPHGLizTp09PBxxwAKqUksCX14AAAQIECBAgQIBA/QICX/VbuZMAAQIECBAgQIAAAQIECBAg0K4C/SrwFUV89tln08EHH5wWLly4vKbbbrttmjp1atp4443btc72TYAAAQJ9JDB//vy0//77p1dffXX5DNFV8kc/+lFad911+2jWYj1W4KtY9bJaAgQIECBAgACB1goIfLXW3+wECBAgQIAAAQIECBAgQIAAgSII9LvAV6UuX9ddd10aPXp0EWpijQQIECBQEIH4M2fixInpvPPO67Lim266KY0YMaIgu+j7ZQp89b2xGQgQIECAAAECBPqPgMBX/6mlnRAgQIAAAQIECBAgQIAAAQIE+kqg3wW+Auq5555LhxxySFqwYMFyt2HDhqUpU6akgQMH9pWl5xIgQIBAmwm89NJLafjw4WnevHnLd667V/eXQOCrzb4YtkuAAAECBAgQINCUgMBXU3wGEyBAgAABAgQIECBAgAABAgTaQqBfBr4++eSTdPnll6dTTjlleRHXWGONNHPmzLTLLru0RWFtkgABAgT6XiCCxEcffXSXP2tuvPHGtN9++/X95AWaQeCrQMWyVAIECBAgQIAAgZYLCHy1vAQWQIAAAQIECBAgQIAAAQIECBBY4QX6ZeAr1N9444107LHHZiGvjiv+/8mTJ6fVVltthS+MBRIgQIDAii3w+uuvp29+85vpjjvuWL7QE044IU2aNMmfMyWlE/hasd9lqyNAgAABAgQIEFixBAS+Vqx6WA0BAgQIECBAgAABAgQIECBAYEUU6LeBr8D+93//9zRy5Mj06quvZvbrrbdemjVrVho0aNCKWAtrIkCAAIECCcyYMSMdeOCBy1e85ZZbpqlTp6bNN9+8QLvIZ6kCX/k4m4UAAQIECBAgQKB/CAh89Y862gUBAgQIECBAgAABAgQIECBAoC8F+nXgqy/hPJsAAQIECBCoT0Dgqz4ndxEgQIAAAQIECBAIAYEv7wEBAgQIECBAgAABAgQIECBAgEAtAYGvWkI+J0CAAAECBJoSEPhqis9gAgQIECBAgACBNhMQ+GqzgtsuAQIECBAgQIAAAQIECBAgQKABAYGvBtAMIUCAAAECBOoXEPiq38qdBAgQIECAAAECBAS+vAMECBAgQIAAAQIECBAgQIAAAQK1BAS+agn5nAABAgQIEGhKQOCrKT6DCRAgQIAAAQIE2kxA4KvNCm67BAgQIECAAAECBAgQIECAAIEGBAS+GkAzhAABAgQIEKhfQOCrfit3EiBAgAABAgQIEBD48g4QIECAAAECBAgQIECAAAECBAjUEhD4qiXkcwIECBAgQKApAYGvpvgMJkCAAAECBAgQaDMBga82K7jtEiBAgAABAgQIECBAgAABAgQaEBD4agDNEAIECBAgQKB+AYGv+q3cSYAAAQIECBAgQEDgyztAgAABAgQIECBAgAABAgQIECBQS0Dgq5aQzwkQIECAAIGmBAS+muIzmAABAgQIECBAoM0EBL7arOC2S4AAAQIECBAgQIAAAQIECBBoQEDgqwE0QwgQIECAAIH6BQS+6rdyJwECBAgQIECAAAGBL+8AAQIECBAgQIAAAQIECBAgQIBALQGBr1pCPidAgAABAgSaEhD4aorPYAIECBAgQIAAgTYTEPhqs4LbLgECBAgQIECAAAECBAgQIECgAQGBrwbQDCFAgAABAgTqFxD4qt/KnQQIECBAgAABAgQEvrwDBAgQIECAAAECBAgQIECAAAECtQQEvmoJ+ZwAAQIECBBoSkDgqyk+gwkQIECAAAECBNpMQOCrzQpuuwQIECBAgAABAgQIECBAgACBBgQEvhpAM4QAAQIECBCoX0Dgq34rdxIgQIAAAQIECBAQ+PIOECBAgAABAgQIECBAgAABAgQI1BIQ+Kol5HMCBAgQIECgKQGBr6b4DCZAgAABAgQIEGgzAYGvNiu47RIgQIAAAQIECBAgQIAAAQIEGhAQ+GoArdkh7733Xnr88cfTnDlzsv999tln06JFi5Y/dquttkrrr79+2nbbbdPOO++c/umf/imtvvrqzU5rPAECBAgQaImAwFdL2E1KgAABAgQIECBQUAGBr4IWzrIJECBAgAABAgQIECBAgAABAjkKCHzliP3GG2+kSy+9NF1zzTVpyZIldc+81lprpeOOOy6dcsopaZ111ql7nBurC/z0pz9NI0eO7HbTlltumW699da06aabrhCEb775ZhoxYkSaPXt2t/Wce+65afz48SvEOksXEe/7zTffnEaNGpUGDhy4Qq6xmUX19/01Y2MsgVIBgS/vBAECBAgQIECAAIH6BQS+6rdyJwECBAgQIECAAAECBAgQIECgXQUEvnKo/LJly9KMGTPSd77znfTcc881PGMEkM4///x0wAEHpAEDBjT8HAP/W0Dgq2/ehA8//DBNnz49RRhto402ypzXXnvtvpmsBU/t7/trAakp20BA4KsNimyLBAgQIECAAAECvSYg8NVrlB5EgAABAgQIECBAgAABAgQIEOi3AgJffVzaTz75JE2dOjXr0PXuu+82Pdsaa6yRdQgbPnx4KvMX6E0/v50eIPDVu9WOd/2pp55KEyZMSHfddVf28D322KPfBL76+/56923wNAJdBQS+vBEECBAgQIAAAQIE6hcQ+Krfyp0ECBAgQIAAAQIECBAgQIAAgXYVEPjq48o/9NBD6YgjjkiLFi3qtZk23HDDdP3116ehQ4f22jPb8UECX71X9Tje8OKLL05XXXVVl2Bjfwl89ff99d6b4EkEygsIfHkzCBAgQIAAAQIECNQvIPBVv5U7CRAgQIAAAQIECBAgQIAAAQLtKiDw1YeVf+utt9Kxxx6bbrvttl6fZd99900/+tGP0rrrrtvrz26XBwp89V6lzzvvvHTOOed0e2B/CXz19/313pvgSQTKCwh8eTMIECBAgAABAgQI1C8g8FW/lTsJECBAgAABAgQIECBAgAABAu0qIPDVh5WfMWNGOvDAA8vOEEczRuevww8/PP3jP/5j+t//+39n93300UfpT3/6U3rwwQfTFVdckR5//PGKK7zuuuvS6NGj+3AH/fvRAl+9V9/+Hojq7/vrvTfBkwiUFxD48mYQIECAAAECBAgQqF9A4Kt+K3cSIECAAAECBAgQIECAAAECBNpVQOCrjyq/dOnSdOaZZ6bJkyd3myGOZLz66qvTnnvumcr8Jfjy+xcvXpzGjBmTbr/99rKrjLDYlVdemSI85uq5gMBXz80qjejvgaj+vr/eexM8iUB5AYEvbwYBAgQIECBAgACB+gUEvuq3cicBAgQIECBAgAABAgQIECBAoF0FBL76qPJvvvlmGjFiRJo9e3a3GcaPH58mTJiQVlpppZqzP/HEE+mggw5KixYt6nbv1ltvnW655Zb0+c9/vuZz3NBdQOCr996K/h6I6u/76703wZMIlBcQ+PJmECBAgAABAgQIEKhfQOCrfit3EiBAgAABAgQIECBAgAABAgTaVUDgq48q/9xzz6VDDjkkLViwoNsMN910UxYGq+d6//3309ixY9O1115b9vZHH300DRkypJ5HZfe8/vrradasWenuu+/O1tYRJNtqq63SlltumfbYY4+08847p3XXXbfuZ9Z74yeffJKef/75rGPZvffem+bPn5/efffdtOmmm6Yvf/nLafjw4WmHHXZIq622Wr2P7HLfsmXL0m9/+9t06623poceeij9+te/7vL8ww47LO24445p1VVXzca1MvD1zjvvpHvuuSezeOqpp1K8L9GpbdCgQWn33XdPhx56aPr7v//7bJ3VwoPnnntuigBhrSvsX3vttTRnzpwshPj73/9+uU/H2MGDB6eNNtoobbfddmnXXXfN6jJgwIBaj84+781AVHTHi9rFOufNm5defPHFzKfjig55m2yySYp3dujQodk7s+aaa9a1zkZv6s39dawhavKf//mf2XsQdel4D+Lz2OMXvvCFbH/77LNPj2rR6B7rHRe/SY888ki6+eabs3XHb8haa62VvTex1jjGdu211y77uD/84Q9ZSLUvvv+t/n2r169d7xP4atfK2zcBAgQIECBAgEAjAgJfjagZQ4AAAQIECBAgQIAAAQIECBBoLwGBrz6qd7XA11lnnZUFZOrp8BXLi7DXcccdV3alEZ6IYFmt64033kgXX3xxuuqqq7IQVLUrgkfHH398Ou2009I666xT69FZGKdcuO3YY4/NjrSMANef/vSndPbZZ6d//dd/rfq8CBmdf/756YADDqg7bBQPfPnll7OuaTfccEPV50c47tJLL03RHS0CKyNHjux2fwTfIjQWa+nt68MPP0zTp09PEdTqHGIqnSdq8O1vfzudeuqp6YMPPqjYLa6ewNcf//jHzGbatGk1a995HcOGDUsXXHBB2myzzbox1AoiVnOrFHj86KOPsjXGnL/5zW/qpo9w1BlnnJGOOuqo5WG+ugdXuLEv9tcxVQS9ItwV7/nMmTPrWmqE2s4555wsjFlvCK+uB3e66Re/+EXafvvtuw3r+B5/6lOfSr/85S/TKaeckh5//PGKj496RA2//vWvp5VXXjm7L35zLrroonTFFVdUfQe32Wab7PsZAdBqx92WTt6Xv289dXR/eQGBL28GAQIECBAgQIAAgfoFBL7qt3InAQIECBAgQIAAAQIECBAgQKBdBQS++qjy0fUmOko99thj3WaIQMTVV1+d9txzzx6FGhpd6q9+9at00kknpQh09OSK4FOsM8IX1a5aga+FCxf2aP4IO0VgJEJuHYGRavM//PDD6ZhjjqkaoOo8ProRRfDk448/TqNGjer26L4KfL333ntZ6O2yyy6ruwwHH3xw+s53vpNOP/30sseD1gp8Pfnkk2nMmDFZp6xGrnhXr7/++qzTVOertwNR8bxJkyalf/7nf25kmdmYCCnGM1ZfffWGn9ExsLf31/m5EbyMddYKXpbbROwxwqLxDvf2VS3wFWuObnQnnnhiWrJkSc2p4zsc37EIVEYXs+hSWG+4rdI7V2nSvv59q7lZN9QlIPBVF5ObCBAgQIAAAQIECGQCAl9eBAIECBAgQIAAAQIECBAgQIAAgVoCAl+1hBr8/O23305HH3101rGo3BWBiCOOOCILQmy88cZ9FvyKjjzf+ta3yh4tWc/WosvVv/zLv2RHIVa6qgW+vvnNbzYUOIrQRxy5WOu4yji6MRw7jqasZ09xT/jHkXlz587tNqQvAl8R9orQVnRY6+kV6/nLX/5Sdo/VAl/R9SwCNz0N+pWub9ttt0033nhjdoxix9WbgajoeHX55ZdnnaOavSJIFV3R6u2eV2m+3txfxxwR8IpOZBGibObab7/9sq5/n/3sZ5t5TLexlQJf8R3+0pe+lP7v//2/PQqpxXf4+9//fvY9jrBYT66vfOUr2Tu3wQYbVB2Wx+9bT9bt3soCAl/eDgIECBAgQIAAAQL1Cwh81W/lTgIECBAgQIAAAQIECBAgQIBAuwoIfPVR5SPE8t3vfjeNHz++5gxxXNvw4cPTV7/61fR3f/d3vXZk2+LFi9Phhx+eHnzwwZprqHZDhK7iGL6NNtqo7G2VAl8R2li2bFmKUFYj15FHHpl++MMfVuzY9Nprr6U4bq6nYZJaa+ntwFe8C1OnTs06ljXS1anaeisFvuJ4xDjGMTql9cYVHZ4inNgR2ujNQNTTTz+dDj300BSd4Jq9IpwW1hGibObqzf3FOuIoz+juFo69cY0YMSLroDVw4MDeeFz2jEqBr3XXXTeFR2+/u7UWft1116XRo0dXvC2v37da6/R5fQICX/U5uYsAAQIECBAgQIBACAh8eQ8IECBAgAABAgQIECBAgAABAgRqCQh81RJq4vP58+en/fffP7366qt1PyU6au2xxx5p2LBhaZtttmn4eLpagZ8I75xwwgnLQ1zRDSrCVZMnTy671giuRYCoXOekSoGvzg+KI+jOPPPMLIAWnYniOMWnnnoqO67w3nvvLTtnteBVra5Q0cErwmDR3SyCahE2eOWVV9KUKVPSD37wg6rhld4OfNXqtBV1Dtuddtopq/fSpUtTHFMZgcE5c+ZUfXcqBb6effbZFMdBlgtRRbjwrLPOSptvvnl2ZGaE8t5888105513pnheuW5pUbcrr7wy64wWV28FouI9mDhxYnZMYekVHaLOOeec7LvQEWyKeV944YV00UUXZcGucle8T7vttlvd37lyN/bW/jqefcstt2THjpYLTZV7V+PYxBgToa74fpW7wuC0006r69jTejAqBb46j4139fzzz8/e1VVWWSX7bbvkkkuy71Stq/PY//W//ld66aWXsu9/pTqWvnOdn5/n71utffm8PgGBr/qc3EWAAAECBAgQIEAgBAS+vAcECBAgQIAAAQIECBAgQIAAAQK1BAS+agk18XmzXX0iCLL33nun6HQVXcBWW221uldTLfBTKSgSIYroQBTBrNIrwkG33XZbdgxi6VUr8BVdlyIstPXWW3cbW6tLT6XwTgRNRo0ale6///5uzwy3CK7FUY8RaOp8RVBs5syZ2bF/lY6B7O3AV4TM4njPctfXvva1zCbCTaXXG2+8kQV64mi7SlelwFcc+RcdxUqvascBhk24xZylVwR84mi+9ddfv+xSIrAV4azSK8KLMW7ttdcuOy5CeNGtqjTYFjW85pprss53ZYIiWVgoPps3b16358a4CPv15tXo/mIN1d7VqHsc8bjnnnuW3eczzzyTvTvl9hlj48jYOG6xN65aga9K785bb72VdeKK71Wlq9LYat//7bbbLt18881lvxt5/r71hq1npHLvt7/D8mIQIECAAAECBAgQqCDgP5a9GgQIECBAgAABAgQIECBAgAABArUEBL5qCTX5eW8dOxjhjhNPPDELf1UKz3QstVpwJ7olRQCp0lFw1cIblYI0tQJfcRxkhHoqXdUCUZXG3nfffWn33Xcv+8gILEV3rFVXXbXs59FVatKkSWncuHFlP+/NwFd0dBozZkzZ0FY9gZ1attWOdIyuXc8//3z6zW9+kyIgs2DBgiyUVcktMObOnZt9XtqJqpZJM4Gov/71r+mPf/xj+t3vfpci4PTEE09kXeCia9Saa65ZtkYffPBBFky76qqrun1eyaSZr3Iz+4vA28iRI8tOH2G++G6UC7V1DIgjUSO8WC6gePrpp2fd0aLbVrNXtcDXeuutl3Uc23HHHctOE0HBCFGWu6qNjd+q6PAW/5Reld65vH/fmnU1/r8FdPjyJhAgQIAAAQIECBCoX0Dgq34rdxIgQIAAAQIECBAgQIAAAQIE2lVA4CuHykdoJzrgRKCi2SuOfIwuXHvttVcaMGBA2ce9/fbbWVeg6P5TetXT/ahSd6h45mWXXZY+/elPd3lstVDSrrvumm644YYUoY9KV6WQUdwfx8XF8ZOl14UXXlg2sBXzzJo1Kw0aNKgqdbU11wo39aSGL774Yjr00EPTk08+2W3YSSedlAXPKgXTYkCEWyK8Fkdqlrt6O9xUyWWLLbZIP/vZz9Jmm21Wdh3NBKJ64tn53kpzxvGY8U+1EFVP52x0f++99152dOpPfvKTblPWCl92DKh2fGF0z4sjETfeeOOebqnb/dUCXwcddFC67rrr0mc+85my89x6663Ze17uqjU2fh8i0FbuevTRR9OQIUO6fJT371vTsB6QCQh8eREIECBAgAABAgQI1C8g8FW/lTsJECBAgAABAgQIECBAgAABAu0qIPCVU+X/9Kc/pbPPPjv967/+a9MzxnF3F1xwQXZkX+mRhfHw6JT09a9/Pevs1PmKcXFE4uDBg6uuoVIAq9IRa9XCUxHWiiMkq3Ugqja+XKDpv/7rv9LJJ5+cBVBKr1rhko77qz2jNwNfDz/8cBo6dGhZ79tvvz3tu+++Nd+Has/ojcDXsmXLUryfDzzwQPrRj36UHnnkkbJrKhe+6bix0UBUzc2X3PD+++9n73Uc9RfdsZYsWdLtEXGcY3Sc6skRqLXW0ej+qr3b9YQvO9YVYawIeZZ2XovP632Pau2xWuCrVoiumbHVwmLl3rm8f99qufm8PgGBr/qc3EWAAAECBAgQIEAgBAS+vAcECBAgQIAAAQIECBAgQIAAAQK1BAS+agn14ucRrInj2b73ve+l2bNnN/XkCG9FYGT48OHdOqdUCgjVG2SqFFKJ7ll33nln2nrrrbusvaeBrdKNV+uCVS7QFEcVxjF45QxrBVM6z10pxFOvUz0FrHScX62OWZ2f3axv6TqXLl2aFi9enH75y19mXeci6BVz1LryDnxFd7O//OUv6be//W22zgcffDD733Khp85rX5ECX3fccUfab7/9utHWG77sGPjKK69k7/ycOXO6PSvCn2eddVat8tX8vFpoq1Y4rdrY66+/Po0aNari/NXGlnvn8v59qwnnhroEBL7qYnITAQIECBAgQIAAgUxA4MuLQIAAAQIECBAgQIAAAQIECBAgUEtA4KuWUB/NufCYAAAgAElEQVR8HsGvCLHccsst6aabbkqLFi1qaJY4zi26HG2yySZdxlcKGTU0ScmgCKztuOOOXf5ttUBS7C+CKtWuagGucoGvagGxWsGUzuuo5NSbga9KR0/utNNOKeZff/31a5alpz7lHvj6669nR13OnDmzrtBU6TMqhf067mu0A1bpPHF84bx587LjIyPQV08QrfQZ9XSVq4leckOj+6t0PGpP37EIuY0ZMyb7vpdexx9/fHbM66c+9amebqvL/dWCV7W+x301tlzgK+/ft6ZQDV4uIPDlZSBAgAABAgQIECBQv4DAV/1W7iRAgAABAgQIECBAgAABAgQItKuAwFeLKx8Bl+effz47avGuu+7Kui315IqgRwRcOv9leqWQSU+eW+necsGPvANfzc7Xsbc8Al+NBoU6+zcT+Hr55ZdThOamTZtWszNWtfejVkCp2X1++OGHacaMGSkCcqVHkfb0ve2NYy5L52x0f42OK50/jrKM73l8t0uv3upo1lehrXIh0c576GmHr7x/33r6/rm/vIDAlzeDAAECBAgQIECAQP0CAl/1W7mTAAECBAgQIECAAAECBAgQINCuAgJfK1jl33rrrfTYY49l3Z8iAFbr+Lo999wz6/rzN3/zN8t3Uilk0htbFfjqmWJvBH4aCXzFcYhxBOJRRx3VcAe5zjvty8BXvONnnHFGuvrqq3uGW+Fuga/GGPsq8FXtKNBYaU8DX3n/vjWmaVSpgMCXd4IAAQIECBAgQIBA/QICX/VbuZMAAQIECBAgQIAAAQIECBAg0K4CAl8rcOXfeeedLMx1xRVXVDzaLo5zjO5NX/ziF5fvZPLkyenUU0/tk50JfPWMtVWBr6effjodeuihaeHChTUXPHTo0LTLLruknXfeOTsWcPTo0WnBggVdxvVV4Cs63E2YMCFdcMEFNde54YYbpjgKc/fdd09DhgxJP/7xj9PEiRO7jRP4qklZ9oaiBL7y/n1rTNOoUgGBL+8EAQIECBAgQIAAgfoFBL7qt3InAQIECBAgQIAAAQIECBAgQKBdBQS+ClD5Z555Jh199NFp3rx5ZVdb2kEnj6MKOy+k2SMWe9rB6pVXXkkjRoxIc+bM6ebRk7BPHk6Vjp+rFaDqvLGe+sTxiKeffnq6/PLLy74vEZwaOXJk2nfffdMWW2yRVlttteX3VaplrfU2GmybP39+2n///dOrr75adq177713Gj58eBb0+tznPpcGDBiw/L5Kc/bkHaj369/o/m644YZ0xBFHdJumlmfpgOiCNmbMmCwAWnodf/zxKY52jbBeM1dRAl95fG+bcTS2vIDAlzeDAAECBAgQIECAQP0CAl/1W7mTAAECBAgQIECAAAECBAgQINCuAgJffVD5OE4vunNFMOk//uM/0rPPPpueeuqp9MILL6TLLrss607UkyueF11tTjvttLLDSrtu3XHHHWm//fbrdm+Ee372s5+lzTbbrCfT17w378BXHHt5+OGHp7vvvrvb2saOHZsuuuiitMoqq9Rc94UXXpjGjRvX7b6ehnGqTXTrrbdmnbZKr/XWWy/deeedaeutt665zhdffDF7xpNPPtnt3nLhpnjfDj744LLdveK9uPLKK9MGG2xQdt7oDHbQQQdl72rnq5ZJI4Gojz/+OOvQFWNLrzXWWCNdddVV6bDDDusS8uq4L8aOHz8+RQ1LrxUp8HXfffdlHcnK7e/ee+9NgwcPrln/uKFayDG6o5111ll1PafaTUUJfOX9+9Y0rAdkAgJfXgQCBAgQIECAAAEC9QsIfNVv5U4CBAgQIECAAAECBAgQIECAQLsKCHz1QeUrhTxiqujEE6GkMn/5XXUllbraxKDSwFcEg/bZZ5+yXZMiZLLbbrv16q7zDnx98MEHWfgtAkGl19e+9rWsC9LAgQOr7rFax6Ra4aae4M2dOzcL/MR8pdctt9ySDjnkkJqPq/Y+lQs3VQuZzZo1Kw0aNKjinJVCP7VMGgl8VQvunXTSSWnSpElp1VVXLbvW999/P/seRQe10mtFCnxVCtDFmq+55pp07LHH1qx/3BB12Wuvvcq+R731nS5K4Cvv37e6CuSmmgICXzWJ3ECAAAECBAgQIEBguYDAl5eBAAECBAgQIECAAAECBAgQIECgloDAVy2hBj6vFvL4yle+kgWSKnVYKjddrQ5fpUc6/vnPf846YP3bv/1bt8dFV6QJEyaklVZaqYGdlR+Sd+ArVlHpqMTonFUr1BTjq3XBqhVu6glctc5MtUJNMU+1LljxeblwU3SDO/XUU7sts559VeqeVGtsI4GvRYsWZR28HnvssW5rrRXaevvtt7NjTqdNm9bjsT2pX8e9jewvxlZb57Bhw9KUKVNqhhM/+uij7DsbnbxKr+222y7dfPPNKY7pbPYqSuAr79+3Zl2N/28BgS9vAgECBAgQIECAAIH6BQS+6rdyJwECBAgQIECAAAECBAgQIECgXQUEvvqg8tVCHjFdHDkYHapWXnnlumZ/+eWX08iRI7MuP6VXuSBOtZBQ3D916tS0+eabl537vffeSyeffHJ2FOWXvvSltOmmm2ZHQH7+85/PginljkpsReCrWpefE044IesOtdpqq5XdY7UATQyoFW6qq2j//6alS5emM888MzuSs/SKkE50bqt2xGeEB+M4x4ULF5adtlwwqtJRlZtsskkWkPriF79Y9llxDOmJJ56Ybrjhhrres843NRKIqnZUZRxRGM+sFEyMrlZx9GS5zmm1wmI9qV/HvY3sr2NspQBefB7hzxEjRlTt+PfQQw+lI444IkVArvTqzQBnUQJfef++NfK+GNNdQODLW0GAAAECBAgQIECgfgGBr/qt3EmAAAECBAgQIECAAAECBAgQaFcBga8+qHytjlxrrLFG+u53v5uOOeaYikfWdSwrQh5jxoxJd999d9mVHnnkkemHP/xhWn311bt8Pn/+/LT//vuXPdbxm9/8ZhY6W2uttbo9s1qQplJHqlYEviKYFsGun/zkJ932EL4RsomQTGmobtmyZVlHpOOPP75sWCge1puBr3jeAw88kKKbU7lwUhxBeeWVV5bt0LR48eKs9rfffnvFt7RcuKna8Z8RXIoAWqnLhx9+mC655JI0bty4snPVMqkUMtt6661THF0ZgcHS680338zCTrNnz+72WbVg4jPPPJN195o3b17ZtfZF4KuR/XUsrtr3I0J/V199ddpzzz3Lhr6q7TVCm2FbKcDX05+2ogS+Yl95/r711NH95QUEvrwZBAgQIECAAAECBOoXEPiq38qdBAgQIECAAAECBAgQIECAAIF2FRD46qPKVzsysGPKHXbYIUX4Ko55/NznPrc8hPP++++n3//+92nmzJnZkW/lOvt0PGP69OnpgAMO6LaLeMbYsWOzow/LXXvvvXf69re/nQYPHpx17Xrrrbey+SIsU26+CFHF57vssku3x7Ui8BWLqBZOi/Uee+yx6Vvf+lbaaKONsjVHp7QI14RJufBVx8ZqhZt6+spU65wVz9pmm22yI/t22mmnLLgXYbY5c+akiRMnpscff7zqdOXCTdW6n4VLvBcRJFt33XVTdCCbO3du+v73v5/uuuuuinPFUZl33nlnigBXuatayCzCd1GHCHw8//zz6a9//Wv23lXrfhZzROez888/P22//fZZp6/XXnst64gVYcUlS5ZUXGvsL+4p142up7XruL+R/XWMjQDo5Zdfnk455ZSy05e+q+EU+4sw1xVXXJHi+1XuuvTSS1OEMMsEaRraZpECX3n+vjWEaVA3AYEvLwUBAgQIECBAgACB+gUEvuq3cicBAgQIECBAgAABAgQIECBAoF0FBL76qPJx7Fh0TDr99NP7aIaUdY2K8NI666xTdo5axwH2ZGFxBGV0JVt11VW7DWtV4CtCH+EbHc568+rtwFesLcI00c2qWnivkT2UC3xFeG/06NFZQK83r0cffbTi8ZP33Xdf2n333euarvOaZ8yYkQ488MC6xtV7UwT9ImRW6UjPep/T+b5G99fxjAjxxbt61VVXNTJ9tzHRoS6OLS3t7NfMw4sU+Ip95vX71oypsf8jIPDlbSBAgAABAgQIECBQv4DAV/1W7iRAgAABAgQIECBAgAABAgQItKuAwFcfVj46EkX4pNqRfI1OH0fBXX/99Wno0KEVHxGdhaZOnZqOO+64qh2taq1hv/32y4Jln/3sZ8ve2qrAVyymGePosPbnP/85LVy4sMu++iLw1UwtogNUrPWee+7p5l/p+MJq3c+q1TvmiqDU66+/3u22eN9GjRpVdngE2Q477LD02GOP1Xqdsg5jHR24anU/q/aw6FAWob/Sbm277rprdmxnpSBkzQWWuaHR/XV+VLyrJ554YrrtttsaWcLyMYcffni6+OKLe3V/8fCiBb6a+U51LkCt37emimXwcgGBLy8DAQIECBAgQIAAgfoFBL7qt3InAQIECBAgQIAAAQIECBAgQKBdBQS++rjyERSJ4/PuvvvuXptprbXWSldeeWU65JBDah7nFqGI6PR06qmnNtRd6uCDD866JW2wwQYV19/KwFcsqhHjCHlEWCq6Ls2ePbvL3voi8BUTfPTRR1lILwJP1Y6U7LyYCGBFV6ioY7mwVaXAV8wVoaAzzzyz7vdu0003TRdeeGEaMGBA2n///buNi+MDo6tUuS5v0dEuPhs3blzN+Uo7cEXg7hvf+EaaN29ezbEdNxx11FHZ3mK+adOmdRkXx0/OmjUrDRo0qO7n1bqxmf11fnbUPcJucVRjve9Ax/h4FyIwFvuO/7u3r6IFvmL/efy+9bZzuz5P4KtdK2/fBAgQIECAAAECjQgIfDWiZgwBAgQIECBAgAABAgQIECBAoL0EBL5yqPeSJUvS+PHje+U4t2222SZdeuml6ctf/nLNsFfnrb388stpwoQJ6YYbbqhrxxH+Ofnkk9ORRx5Z82i8Vge+YkP1BmkiKBPH4UXQK8IiccxiXoGvWGfM+ctf/jKdcsop6fHHH69ai6h1hIO+8pWvZB2rRo4c2e3+SoGvuDFCXz/96U+zsF+8g9WuCJNNnDgxbbTRRtlReQcddFB64YUXugzZfPPNs+5UX/jCF8o+Kmpw9tlnZ2Gmatcee+yRrWvttddefluE9iIIV+sYyngvzznnnOwYyJVXXjn7XkVIrfSKfx/v+0orrVTX+17PTc3sr/Pz4x0I4+9973tZB756rjA744wzso5+Ecjri6uIga8Oh778fesL63Z8psBXO1bdngkQIECAAAECBBoVEPhqVM44AgQIECBAgAABAgQIECBAgED7CAh85VTrZcuWZcfdXXLJJTVDLeWWtMUWW6RvfetbWZen1VdfvaFVR9DkP//zP7OjAefMmZMiqPXUU09lz4og1D/90z+l7bffPu2+++5p2223rRn06ljEihD46ljLH/7wh3TLLbekONJw/vz5WRAsjr+M/cS+vva1r2VHU0b44M0338w98NWxzg8//DA9/PDDWZArAmBhGNfgwYOzgNdXv/rVrEPVKquskv37CEj1NPDVMVfsc/r06VmXuQULFmQd0aLe8fww+frXv54ZdQQy3n777XT00Ud365wVz4uuYRHMKhPeyKaL9zw6dUUNHnnkkeXvVwS1IjAWgaUIL8X/Xxpc6jw2ajd37tzsmXFvBByHDx+eHW0ZR052XHfccUeKbm2lV9Q7wlQbb7xxQ9+VSoOa2V/pM+P7GMc8xncxQodRm47vY9QjOs3Fu1DJq1c3VsAjHct59sXvW287t+vzBL7atfL2TYAAAQIECBAg0IiAwFcjasYQIECAAAECBAgQIECAAAECBNpLQOCrBfV+6623su5OEQB74okn0osvvrg88BPL6Qhf/cM//EMWwIp/4v+OjkYuAgQIECBQNAGBr6JVzHoJECBAgAABAgRaKSDw1Up9cxMgQIAAAQIECBAgQIAAAQIEiiEg8FWMOlklAQIECBAorIDAV2FLZ+EECBAgQIAAAQItEBD4agG6KQkQIECAAAECBAgQIECAAAECBRMQ+CpYwSyXAAECBAgUTUDgq2gVs14CBAgQIECAAIFWCgh8tVLf3AQIECBAgAABAgQIECBAgACBYggIfBWjTlZJgAABAgQKKyDwVdjSWTgBAgQIECBAgEALBAS+WoBuSgIECBAgQIAAAQIECBAgQIBAwQQEvgpWMMslQIAAAQJFExD4KlrFrJcAAQIECBAgQKCVAgJfrdQ3NwECBAgQIECAAAECBAgQIECgGAICX8Wok1USIECAAIHCCgh8FbZ0Fk6AAAECBAgQINACAYGvFqCbkgABAgQIECBAgAABAgQIECBQMAGBr4IVzHIJECBAgEDRBAS+ilYx6yVAgAABAgQIEGilgMBXK/XNTYAAAQIECBAgQIAAAQIECBAohoDAVzHqZJUECBAgQKCwAgJfhS2dhRMgQIAAAQIECLRAQOCrBeimJECAAAECBAgQIECAAAECBAgUTEDgq2AFs1wCBAgQIFA0AYGvolXMegkQIECAAAECBFopIPDVSn1zEyBAgAABAgQIECBAgAABAgSKISDwVYw6WSUBAgQIECisgMBXYUtn4QQIECBAgAABAi0QEPhqAbopCRAgQIAAAQIECBAgQIAAAQIFExD4KljBLJcAAQIECBRNQOCraBWzXgIECBAgQIAAgVYKCHy1Ut/cBAgQIECAAAECBAgQIECAAIFiCAh8FaNOVkmAAAECBAorIPBV2NJZOAECBAgQIECAQAsEBL5agG5KAgQIECBAgAABAgQIECBAgEDBBAS+ClYwyyVAgAABAkUTEPgqWsWslwABAgQIECBAoJUCAl+t1Dc3AQIECBAgQIAAAQIECBAgQKAYAgJfxaiTVRIgQIAAgcIKCHwVtnQWToAAAQIECBAg0AIBga8WoJuSAAECBAgQIECAAAECBAgQIFAwAYGvghXMcgkQIECAQNEEBL6KVjHrJUCAAAECBAgQaKWAwFcr9c1NgAABAgQIECBAgAABAgQIECiGgMBXMepklQQIECBAoLACAl+FLZ2FEyBAgAABAgQItEBA4KsF6KYkQIAAAQIECBAgQIAAAQIECBRMQOCrYAWzXAIECBAgUDQBga+iVcx6CRAgQIAAAQIEWikg8NVKfXMTIECAAAECBAgQIECAAAECBIohIPBVjDpZJQECBAgQKKyAwFdhS2fhBAgQIECAAAECLRAQ+GoBuikJECBAgAABAgQIECBAgAABAgUTEPgqWMEslwABAgQIFE1A4KtoFbNeAgQIECBAgACBVgoIfLVS39wECBAgQIAAAQIECBAgQIAAgWIICHwVo05WSYAAAQIECisg8FXY0lk4AQIECBAgQIBACwQEvlqAbkoCBAgQIECAAAECBAgQIECAQMEEBL4KVjDLJUCAAAECRRMQ+CpaxayXAAECBAgQIECglQICX63UNzcBAgQIECBAgAABAgQIECBAoBgCAl/FqJNVEiBAgACBwgoIfBW2dBZOgAABAgQIECDQAgGBrxagm5IAAQIECBAgQIAAAQIECBAgUDABga+CFcxyCRAgQIBA0QQEvopWMeslQIAAAQIECBBopYDAVyv1zU2AAAECBAgQIECAAAECBAgQKIaAwFcx6mSVBAgQIECgsAICX4UtnYUTIECAAAECBAi0QEDgqwXopiRAgAABAgQIECBAgAABAgQIFExA4KtgBbNcAgQIECBQNAGBr6JVzHoJECBAgAABAgRaKSDw1Up9cxMgQIAAAQIECBAgQIAAAQIEiiEg8FWMOlklAQIECBAorIDAV2FLZ+EECBAgQIAAAQItEBD4agG6KQkQIECAAAECBAgQIECAAAECBRMQ+CpYwSyXAAECBAgUTUDgq2gVs14CBAgQIECAAIFWCgh8tVLf3AQIECBAgAABAgQIECBAgACBYggIfBWjTlZJgAABAgQKKyDwVdjSWTgBAgQIECBAgEALBAS+WoBuSgIECBAgQIAAAQIECBAgQIBAwQQEvgpWMMslQIAAAQJFExD4KlrFrJcAAQIECBAgQKCVAgJfrdQ3NwECBAgQIECAAAECBAgQIECgGAICX8Wok1USIECAAIHCCgh8FbZ0Fk6AAAECBAgQINACAYGvFqCbkgABAgQIECBAgAABAgQIECBQMAGBr4IVzHIJECBAgEDRBAS+ilYx6yVAgAABAgQIEGilgMBXK/XNTYAAAQIECBAgQIAAAQIECBAohoDAVzHqZJUECBAgQKCwAgJfhS2dhRMgQIAAAQIECLRAQOCrBeimJECAAAECBAgQIECAAAECBAgUTEDgq2AFs1wCBAgQIFA0AYGvolXMegkQIECAAAECBFopIPDVSn1zEyBAgAABAgQIECBAgAABAgSKISDwVYw6WSUBAgQIECisgMBXYUtn4QQIECBAgAABAi0QEPhqAbopCRAgQIAAAQIECBAgQIAAAQIFExD4KljBLJcAAQIECBRNQOCraBWzXgIECBAgQIAAgVYKCHy1Ut/cBAgQIECAAAECBAgQIECAAIFiCAh8FaNOVkmAAAECBAorIPBV2NJZOAECBAgQIECAQAsEBL5agG5KAgQIECBAgAABAgQIECBAgEDBBAS+ClYwyyVAgAABAkUTEPgqWsWslwABAgQIECBAoJUCAl+t1Dc3AQIECBAgQIAAAQIECBAgQKAYAgJfxaiTVRIgQIAAgcIKCHwVtnQWToAAAQIECBAg0AIBga8WoJuSAAECBAgQIECAAAECBAgQIFAwAYGvghXMcgkQIECAQNEEBL6KVjHrJUCAAAECBAgQaKWAwFcr9c1NgAABAgQIECBAgAABAgQIECiGgMBXMepklQQIECBAoLACAl+FLZ2FEyBAgAABAgQItEBA4KsF6KYkQIAAAQIECBAgQIAAAQIECBRMQOCrYAWzXAIECBAgUDQBga+iVcx6CRAgQIAAAQIEWikg8NVKfXMTIECAAAECBAgQIECAAAECBIohIPBVjDpZJQECBAgQKKyAwFdhS2fhBAgQIECAAAECLRAQ+GoBuikJECBAgAABAgQIECBAgAABAgUTEPgqWMEslwABAgQIFE1A4KtoFbNeAgQIECBAgACBVgoIfLVS39wECBAgQIAAAQIECBAgQIAAgWIICHwVo05WSYAAAQIECisg8FXY0lk4AQIECBAgQIBACwQEvlqAbkoCBAgQIECAAAECBAgQIECAQMEEBL4KVjDLJUCAAAECRRMQ+CpaxayXAAECBAgQIECglQICX63UNzcBAgQIECBAgAABAgQIECBAoBgCAl/FqJNVEiBAgACBwgoIfBW2dBZOgAABAgQIECDQAgGBrxagm5IAAQIECBAgQIAAAQIECBAgUDABga+CFcxyCRAgQIBA0QQEvopWMeslQIAAAQIECBBopYDAVyv1zU2AAAECBAgQIECAAAECBAgQKIaAwFcx6mSVBAgQIECgsAICX4UtnYUTIECAAAECBAi0QEDgqwXopiRAgAABAgQIECBAgAABAgQIFExA4KtgBbNcAgQIECBQNAGBr6JVzHoJECBAgAABAgRaKSDw1Up9cxMgQIAAAQIECBAgQIAAAQIEiiEg8FWMOlklAQIECBAorIDAV2FLZ+EECBAgQIAAAQItEBD4agG6KQkQIECAAAECBAgQIECAAAECBRMQ+CpYwSyXAAECBAgUTUDgq2gVs14CBAgQIECAAIFWCgh8tVLf3AQIECBAgAABAgQIECBAgACBYggIfBWjTlZJgAABAgQKKyDwVdjSWTgBAgQIECBAgEALBAS+WoBuSgIECBAgQIAAAQIECBAgQIBAwQQEvgpWMMslQIAAAQJFExD4KlrFrJcAAQIECBAgQKCVAgJfrdQ3NwECBAgQIECAAAECBAgQIECgGAICX8Wok1USIECAAIHCCgh8FbZ0Fk6AAAECBAgQINACAYGvFqCbkgABAgQIECBAgAABAgQIECBQMAGBr4IVzHIJECBAgEDRBAS+ilYx6yVAgAABAgQIEGilgMBXK/XNTYAAAQIECBAgQIAAAQIECBAohoDAVzHqZJUECBAgQKCwAgJfhS2dhRMgQIAAAQIECLRAQOCrBeimJECAAAECBAgQIECAAAECBAgUTKBL4Ktga7dcAgQIECBAoJgC/g6rmHWzagIECBAgQIAAgRwE/MdyDsimIECAAAECBAgQIECAAAECBAgUXEDgq+AFtHwCBAgQIFBAAX+HVcCiWTIBAgQIECBAgEA+Av5jOR9nsxAgQIAAAQIECBAgQIAAAQIEiiwg8FXk6lk7AQIECBAopoC/wypm3ayaAAECBAgQIEAgBwH/sZwDsikIECBAgAABAgQIECBAgAABAgUXEPgqeAEtnwABAgQIFFDA32EVsGiWTIAAAQIECBAgkI+A/1jOx9ksBAgQIECAAAECBAgQIECAAAECBAgQIECAAAECBAgQIECAAAECBAgQaFpA4KtpQg8gQIAAAQIECBAgQIAAAQIECBAgQIAAAQIECBAgQIAAAQIECBAgQIBAPgICX/k4m4UAAQIECBAgQIAAAQIECBAgQIAAAQIECBAgQIAAAQIECBAgQIAAAQJNCwh8NU3oAQQIECBAgAABAgQIECBAgAABAgQIECBAgAABAgQIECBAgAABAgQIEMhHQOArH2ezECBAgAABAgQIECBAgAABAgQIECBAgAABAgQIECBAgAABAgQIECBAoGkBga+mCT2AAAECBAgQIECAAAECBAgQIECAAAECBAgQIECAAAECBAgQIECAAAEC+QgIfOXjbBYCBAgQIECAAAECBAgQIECAAAECBAgQIECAAAECBAgQIECAAAECBAg0LSDw1TShBxAgQIAAAQIECBAgQIAAAQIECBAgQIAAAQIECBAgQIAAAQIECBAgQCAfAYGvfJzNQoAAAQIECBAgQIAAAd6ZOqsAAAXXSURBVAIECBAgQIAAAQIECBAgQIAAAQIECBAgQIAAgaYFBL6aJvQAAgQIECBAgAABAgQIECBAgAABAgQIECBAgAABAgQIECBAgAABAgQI5CMg8JWPs1kIECBAgAABAgQIECBAgAABAgQIECBAgAABAgQIECBAgAABAgQIECDQtIDAV9OEHkCAAAECBAgQIECAAAECBAgQIECAAAECBAgQIECAAAECBAgQIECAAIF8BAS+8nE2CwECBAgQIECAAAECBAgQIECAAAECBAgQIECAAAECBAgQIECAAAECBJoWEPhqmtADCBAgQIAAAQIECBAgQIAAAQIECBAgQIAAAQIECBAgQIAAAQIECBAgkI+AwFc+zmYhQIAAAQIECBAgQIAAAQIECBAgQIAAAQIECBAgQIAAAQIECBAgQIBA0wICX00TegABAgQIECBAgAABAgQIECBAgAABAgQIECBAgAABAgQIECBAgAABAgTyERD4ysfZLAQIECBAgAABAgQIECBAgAABAgQIECBAgAABAgQIECBAgAABAgQIEGhaQOCraUIPIECAAAECBAgQIECAAAECBAgQIECAAAECBAgQIECAAAECBAgQIECAQD4CAl/5OJuFAAECBAgQIECAAAECBAgQIECAAAECBAgQIECAAAECBAgQIECAAAECTQsIfDVN6AEECBAgQIAAAQIECBAgQIAAAQIECBAgQIAAAQIECBAgQIAAAQIECBDIR0DgKx9nsxAgQIAAAQIECBAgQIAAAQIECBAgQIAAAQIECBAgQIAAAQIECBAgQKBpAYGvpgk9gAABAgQIECBAgAABAgQIEPh/7doxDQAAAMIw/64RQbKrBiDpPQIECBAgQIAAAQIECBAgQIAAAQIECBAg0AgIvhpnLwQIECBAgAABAgQIECBAgAABAgQIECBAgAABAgQIECBAgAABAgQIELgFBF83oQECBAgQIECAAAECBAgQIECAAAECBAgQIECAAAECBAgQIECAAAECBAg0AoKvxtkLAQIECBAgQIAAAQIECBAgQIAAAQIECBAgQIAAAQIECBAgQIAAAQIEbgHB101ogAABAgQIECBAgAABAgQIECBAgAABAgQIECBAgAABAgQIECBAgAABAo2A4Ktx9kKAAAECBAgQIECAAAECBAgQIECAAAECBAgQIECAAAECBAgQIECAAIFbQPB1ExogQIAAAQIECBAgQIAAAQIECBAgQIAAAQIECBAgQIAAAQIECBAgQIBAIyD4apy9ECBAgAABAgQIECBAgAABAgQIECBAgAABAgQIECBAgAABAgQIECBA4BYQfN2EBggQIECAAAECBAgQIECAAAECBAgQIECAAAECBAgQIECAAAECBAgQINAICL4aZy8ECBAgQIAAAQIECBAgQIAAAQIECBAgQIAAAQIECBAgQIAAAQIECBC4BQRfN6EBAgQIECBAgAABAgQIECBAgAABAgQIECBAgAABAgQIECBAgAABAgQINAKCr8bZCwECBAgQIECAAAECBAgQIECAAAECBAgQIECAAAECBAgQIECAAAECBG4BwddNaIAAAQIECBAgQIAAAQIECBAgQIAAAQIECBAgQIAAAQIECBAgQIAAAQKNgOCrcfZCgAABAgQIECBAgAABAgQIECBAgAABAgQIECBAgAABAgQIECBAgACBW0DwdRMaIECAAAECBAgQIECAAAECBAgQIECAAAECBAgQIECAAAECBAgQIECAQCMg+GqcvRAgQIAAAQIECBAgQIAAAQIECBAgQIAAAQIECBAgQIAAAQIECBAgQOAWEHzdhAYIECBAgAABAgQIECBAgAABAgQIECBAgAABAgQIECBAgAABAgQIECDQCAi+GmcvBAgQIECAAAECBAgQIECAAAECBAgQIECAAAECBAgQIECAAAECBAgQuAUEXzehAQIECBAgQIAAAQIECBAgQIAAAQIECBAgQIAAAQIECBAgQIAAAQIECDQCA7QgMtz96HYbAAAAAElFTkSuQmCC"/>
          <p:cNvSpPr>
            <a:spLocks noChangeAspect="1" noChangeArrowheads="1"/>
          </p:cNvSpPr>
          <p:nvPr/>
        </p:nvSpPr>
        <p:spPr bwMode="auto">
          <a:xfrm>
            <a:off x="307975" y="-990600"/>
            <a:ext cx="57816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data:image/png;base64,iVBORw0KGgoAAAANSUhEUgAACXwAAAPsCAYAAAD83eblAAAAAXNSR0IArs4c6QAAGF90RVh0bXhmaWxlACUzQ214R3JhcGhNb2RlbCUyMGR4JTNEJTIyODc1JTIyJTIwZHklM0QlMjI0NTglMjIlMjBncmlkJTNEJTIyMSUyMiUyMGdyaWRTaXplJTNEJTIyMTAlMjIlMjBndWlkZXMlM0QlMjIxJTIyJTIwdG9vbHRpcHMlM0QlMjIxJTIyJTIwY29ubmVjdCUzRCUyMjElMjIlMjBhcnJvd3MlM0QlMjIxJTIyJTIwZm9sZCUzRCUyMjElMjIlMjBwYWdlJTNEJTIyMSUyMiUyMHBhZ2VTY2FsZSUzRCUyMjElMjIlMjBwYWdlV2lkdGglM0QlMjI4NTAlMjIlMjBwYWdlSGVpZ2h0JTNEJTIyMTEwMCUyMiUyMG1hdGglM0QlMjIwJTIyJTIwc2hhZG93JTNEJTIyMCUyMiUzRSUzQ3Jvb3QlM0UlM0NteENlbGwlMjBpZCUzRCUyMjAlMjIlMkYlM0UlM0NteENlbGwlMjBpZCUzRCUyMjElMjIlMjBwYXJlbnQlM0QlMjIwJTIyJTJGJTNFJTNDbXhDZWxsJTIwaWQlM0QlMjJfc1NJTGdZVlpQN1FvaHdyLTBNRi0yNyUyMiUyMHZhbHVlJTNEJTIyJTIyJTIwc3R5bGUlM0QlMjJzaGFwZSUzRG14Z3JhcGguY2lzY28uY29tcHV0ZXJzX2FuZF9wZXJpcGhlcmFscy5sYXB0b3AlM0Jza2V0Y2glM0QwJTNCaHRtbCUzRDElM0Jwb2ludGVyRXZlbnRzJTNEMSUzQmRhc2hlZCUzRDAlM0JmaWxsQ29sb3IlM0QlMjMwMzY4OTclM0JzdHJva2VDb2xvciUzRCUyM2ZmZmZmZiUzQnN0cm9rZVdpZHRoJTNEMiUzQnZlcnRpY2FsTGFiZWxQb3NpdGlvbiUzRGJvdHRvbSUzQnZlcnRpY2FsQWxpZ24lM0R0b3AlM0JhbGlnbiUzRGNlbnRlciUzQm91dGxpbmVDb25uZWN0JTNEMCUzQiUyMiUyMHZlcnRleCUzRCUyMjElMjIlMjBwYXJlbnQlM0QlMjIxJTIyJTNFJTNDbXhHZW9tZXRyeSUyMHglM0QlMjI2MDAlMjIlMjB5JTNEJTIyMjYwJTIyJTIwd2lkdGglM0QlMjI5MCUyMiUyMGhlaWdodCUzRCUyMjYxJTIyJTIwYXMlM0QlMjJnZW9tZXRyeSUyMiUyRiUzRSUzQyUyRm14Q2VsbCUzRSUzQ214Q2VsbCUyMGlkJTNEJTIyX3NTSUxnWVZaUDdRb2h3ci0wTUYtMjglMjIlMjB2YWx1ZSUzRCUyMiUyMiUyMHN0eWxlJTNEJTIyc2hhcGUlM0RteGdyYXBoLmNpc2NvLmNvbXB1dGVyc19hbmRfcGVyaXBoZXJhbHMubGFwdG9wJTNCc2tldGNoJTNEMCUzQmh0bWwlM0QxJTNCcG9pbnRlckV2ZW50cyUzRDElM0JkYXNoZWQlM0QwJTNCZmlsbENvbG9yJTNEJTIzMDM2ODk3JTNCc3Ryb2tlQ29sb3IlM0QlMjNmZmZmZmYlM0JzdHJva2VXaWR0aCUzRDIlM0J2ZXJ0aWNhbExhYmVsUG9zaXRpb24lM0Rib3R0b20lM0J2ZXJ0aWNhbEFsaWduJTNEdG9wJTNCYWxpZ24lM0RjZW50ZXIlM0JvdXRsaW5lQ29ubmVjdCUzRDAlM0IlMjIlMjB2ZXJ0ZXglM0QlMjIxJTIyJTIwcGFyZW50JTNEJTIyMSUyMiUzRSUzQ214R2VvbWV0cnklMjB4JTNEJTIyMTUwJTIyJTIweSUzRCUyMjI2MCUyMiUyMHdpZHRoJTNEJTIyOTAlMjIlMjBoZWlnaHQlM0QlMjI2MSUyMiUyMGFzJTNEJTIyZ2VvbWV0cnklMjIlMkYlM0UlM0MlMkZteENlbGwlM0UlM0NteENlbGwlMjBpZCUzRCUyMl9zU0lMZ1lWWlA3UW9od3ItME1GLTI5JTIyJTIwdmFsdWUlM0QlMjIlMjIlMjBzdHlsZSUzRCUyMnNoYXBlJTNEbXhncmFwaC5jaXNjby5jb21wdXRlcnNfYW5kX3BlcmlwaGVyYWxzLmxhcHRvcCUzQnNrZXRjaCUzRDAlM0JodG1sJTNEMSUzQnBvaW50ZXJFdmVudHMlM0QxJTNCZGFzaGVkJTNEMCUzQmZpbGxDb2xvciUzRCUyM0NDMDAwMCUzQnN0cm9rZUNvbG9yJTNEJTIzZmZmZmZmJTNCc3Ryb2tlV2lkdGglM0QyJTNCdmVydGljYWxMYWJlbFBvc2l0aW9uJTNEYm90dG9tJTNCdmVydGljYWxBbGlnbiUzRHRvcCUzQmFsaWduJTNEY2VudGVyJTNCb3V0bGluZUNvbm5lY3QlM0QwJTNCZ3JhZGllbnRDb2xvciUzRCUyMzk5OTk5OSUzQmdyYWRpZW50RGlyZWN0aW9uJTNEc291dGglM0IlMjIlMjB2ZXJ0ZXglM0QlMjIxJTIyJTIwcGFyZW50JTNEJTIyMSUyMiUzRSUzQ214R2VvbWV0cnklMjB4JTNEJTIyMzgwJTIyJTIweSUzRCUyMjI2MCUyMiUyMHdpZHRoJTNEJTIyOTAlMjIlMjBoZWlnaHQlM0QlMjI2MSUyMiUyMGFzJTNEJTIyZ2VvbWV0cnklMjIlMkYlM0UlM0MlMkZteENlbGwlM0UlM0NteENlbGwlMjBpZCUzRCUyMl9zU0lMZ1lWWlA3UW9od3ItME1GLTMwJTIyJTIwdmFsdWUlM0QlMjIlMjIlMjBzdHlsZSUzRCUyMmVuZEFycm93JTNEY2xhc3NpYyUzQmh0bWwlM0QxJTNCcm91bmRlZCUzRDAlM0JzdHJva2VXaWR0aCUzRDMlM0JzdGFydEFycm93JTNEY2xhc3NpYyUzQnN0YXJ0RmlsbCUzRDAlM0JlbmRGaWxsJTNEMSUzQiUyMiUyMGVkZ2UlM0QlMjIxJTIyJTIwcGFyZW50JTNEJTIyMSUyMiUyMHNvdXJjZSUzRCUyMl9zU0lMZ1lWWlA3UW9od3ItME1GLTI4JTIyJTIwdGFyZ2V0JTNEJTIyX3NTSUxnWVZaUDdRb2h3ci0wTUYtMjklMjIlM0UlM0NteEdlb21ldHJ5JTIwd2lkdGglM0QlMjI1MCUyMiUyMGhlaWdodCUzRCUyMjUwJTIyJTIwcmVsYXRpdmUlM0QlMjIxJTIyJTIwYXMlM0QlMjJnZW9tZXRyeSUyMiUzRSUzQ214UG9pbnQlMjB4JTNEJTIyMzMwJTIyJTIweSUzRCUyMjIxMCUyMiUyMGFzJTNEJTIyc291cmNlUG9pbnQlMjIlMkYlM0UlM0NteFBvaW50JTIweCUzRCUyMjM4MCUyMiUyMHklM0QlMjIxNjAlMjIlMjBhcyUzRCUyMnRhcmdldFBvaW50JTIyJTJGJTNFJTNDJTJGbXhHZW9tZXRyeSUzRSUzQyUyRm14Q2VsbCUzRSUzQ214Q2VsbCUyMGlkJTNEJTIyX3NTSUxnWVZaUDdRb2h3ci0wTUYtMzElMjIlMjB2YWx1ZSUzRCUyMiUyMiUyMHN0eWxlJTNEJTIyZW5kQXJyb3clM0RjbGFzc2ljJTNCaHRtbCUzRDElM0Jyb3VuZGVkJTNEMCUzQnN0cm9rZVdpZHRoJTNEMyUzQnN0YXJ0QXJyb3clM0RjbGFzc2ljJTNCc3RhcnRGaWxsJTNEMSUzQmVuZEZpbGwlM0QxJTNCJTIyJTIwZWRnZSUzRCUyMjElMjIlMjBwYXJlbnQlM0QlMjIxJTIyJTIwc291cmNlJTNEJTIyX3NTSUxnWVZaUDdRb2h3ci0wTUYtMjklMjIlMjB0YXJnZXQlM0QlMjJfc1NJTGdZVlpQN1FvaHdyLTBNRi0yNyUyMiUzRSUzQ214R2VvbWV0cnklMjB3aWR0aCUzRCUyMjUwJTIyJTIwaGVpZ2h0JTNEJTIyNTAlMjIlMjByZWxhdGl2ZSUzRCUyMjElMjIlMjBhcyUzRCUyMmdlb21ldHJ5JTIyJTNFJTNDbXhQb2ludCUyMHglM0QlMjI0MDAlMjIlMjB5JTNEJTIyNDAwJTIyJTIwYXMlM0QlMjJzb3VyY2VQb2ludCUyMiUyRiUzRSUzQ214UG9pbnQlMjB4JTNEJTIyNTQwJTIyJTIweSUzRCUyMjQwMCUyMiUyMGFzJTNEJTIydGFyZ2V0UG9pbnQlMjIlMkYlM0UlM0MlMkZteEdlb21ldHJ5JTNFJTNDJTJGbXhDZWxsJTNFJTNDbXhDZWxsJTIwaWQlM0QlMjJfc1NJTGdZVlpQN1FvaHdyLTBNRi0zMyUyMiUyMHZhbHVlJTNEJTIyQm9iJ3MlMjBNQUMlMjBhZGRyZXNzJTNBJTIwYmIlM0FiYiUzQWJiJTNBYmIlM0FiYiUzQWJiJTIyJTIwc3R5bGUlM0QlMjJ0ZXh0JTNCaHRtbCUzRDElM0JzdHJva2VDb2xvciUzRG5vbmUlM0JmaWxsQ29sb3IlM0Rub25lJTNCYWxpZ24lM0RjZW50ZXIlM0J2ZXJ0aWNhbEFsaWduJTNEbWlkZGxlJTNCd2hpdGVTcGFjZSUzRHdyYXAlM0Jyb3VuZGVkJTNEMCUzQmZvbnRTdHlsZSUzRDElMjIlMjB2ZXJ0ZXglM0QlMjIxJTIyJTIwcGFyZW50JTNEJTIyMSUyMiUzRSUzQ214R2VvbWV0cnklMjB4JTNEJTIyNTc3LjUlMjIlMjB5JTNEJTIyMzIxJTIyJTIwd2lkdGglM0QlMjIxMzUlMjIlMjBoZWlnaHQlM0QlMjI0MSUyMiUyMGFzJTNEJTIyZ2VvbWV0cnklMjIlMkYlM0UlM0MlMkZteENlbGwlM0UlM0NteENlbGwlMjBpZCUzRCUyMl9zU0lMZ1lWWlA3UW9od3ItME1GLTM0JTIyJTIwdmFsdWUlM0QlMjJBdHRhY2tlciUyMiUyMHN0eWxlJTNEJTIydGV4dCUzQmh0bWwlM0QxJTNCc3Ryb2tlQ29sb3IlM0Rub25lJTNCZmlsbENvbG9yJTNEbm9uZSUzQmFsaWduJTNEY2VudGVyJTNCdmVydGljYWxBbGlnbiUzRG1pZGRsZSUzQndoaXRlU3BhY2UlM0R3cmFwJTNCcm91bmRlZCUzRDAlM0Jmb250U3R5bGUlM0QxJTIyJTIwdmVydGV4JTNEJTIyMSUyMiUyMHBhcmVudCUzRCUyMjElMjIlM0UlM0NteEdlb21ldHJ5JTIweCUzRCUyMjM5NSUyMiUyMHklM0QlMjIzMjElMjIlMjB3aWR0aCUzRCUyMjYwJTIyJTIwaGVpZ2h0JTNEJTIyMzAlMjIlMjBhcyUzRCUyMmdlb21ldHJ5JTIyJTJGJTNFJTNDJTJGbXhDZWxsJTNFJTNDbXhDZWxsJTIwaWQlM0QlMjJfc1NJTGdZVlpQN1FvaHdyLTBNRi0zNSUyMiUyMHZhbHVlJTNEJTIyJTIyJTIwc3R5bGUlM0QlMjJzaGFwZSUzRGNhbGxvdXQlM0J3aGl0ZVNwYWNlJTNEd3JhcCUzQmh0bWwlM0QxJTNCcGVyaW1ldGVyJTNEY2FsbG91dFBlcmltZXRlciUzQmZsaXBIJTNEMSUzQiUyMiUyMHZlcnRleCUzRCUyMjElMjIlMjBwYXJlbnQlM0QlMjIxJTIyJTNFJTNDbXhHZW9tZXRyeSUyMHglM0QlMjIzMDUlMjIlMjB5JTNEJTIyMTgwJTIyJTIwd2lkdGglM0QlMjIxNTAlMjIlMjBoZWlnaHQlM0QlMjIxMDAlMjIlMjBhcyUzRCUyMmdlb21ldHJ5JTIyJTJGJTNFJTNDJTJGbXhDZWxsJTNFJTNDbXhDZWxsJTIwaWQlM0QlMjJfc1NJTGdZVlpQN1FvaHdyLTBNRi0zNiUyMiUyMHZhbHVlJTNEJTIySSdtJTIwQm9iJTIwKGJiJTNBYmIlM0FiYiUzQWJiJTNBYmIlM0FiYiUzQWJiJTNBKS4lMjBTZW5kJTIwZGF0YSUyMHRvJTIwbWUlMjIlMjBzdHlsZSUzRCUyMnRleHQlM0JodG1sJTNEMSUzQnN0cm9rZUNvbG9yJTNEbm9uZSUzQmZpbGxDb2xvciUzRG5vbmUlM0JhbGlnbiUzRGNlbnRlciUzQnZlcnRpY2FsQWxpZ24lM0RtaWRkbGUlM0J3aGl0ZVNwYWNlJTNEd3JhcCUzQnJvdW5kZWQlM0QwJTNCZm9udFN0eWxlJTNEMSUzQmZsaXBIJTNEMSUzQiUyMiUyMHZlcnRleCUzRCUyMjElMjIlMjBwYXJlbnQlM0QlMjIxJTIyJTNFJTNDbXhHZW9tZXRyeSUyMHglM0QlMjIzMzIuNSUyMiUyMHklM0QlMjIyMDAlMjIlMjB3aWR0aCUzRCUyMjk1JTIyJTIwaGVpZ2h0JTNEJTIyMzAlMjIlMjBhcyUzRCUyMmdlb21ldHJ5JTIyJTJGJTNFJTNDJTJGbXhDZWxsJTNFJTNDbXhDZWxsJTIwaWQlM0QlMjJfc1NJTGdZVlpQN1FvaHdyLTBNRi0zNyUyMiUyMHZhbHVlJTNEJTIyJTIyJTIwc3R5bGUlM0QlMjJzaGFwZSUzRGNhbGxvdXQlM0J3aGl0ZVNwYWNlJTNEd3JhcCUzQmh0bWwlM0QxJTNCcGVyaW1ldGVyJTNEY2FsbG91dFBlcmltZXRlciUzQmZsaXBIJTNEMCUzQmZsaXBWJTNEMSUzQiUyMiUyMHZlcnRleCUzRCUyMjElMjIlMjBwYXJlbnQlM0QlMjIxJTIyJTNFJTNDbXhHZW9tZXRyeSUyMHglM0QlMjI0MTAlMjIlMjB5JTNEJTIyMzIxJTIyJTIwd2lkdGglM0QlMjIxMzUlMjIlMjBoZWlnaHQlM0QlMjI4OSUyMiUyMGFzJTNEJTIyZ2VvbWV0cnklMjIlMkYlM0UlM0MlMkZteENlbGwlM0UlM0NteENlbGwlMjBpZCUzRCUyMl9zU0lMZ1lWWlA3UW9od3ItME1GLTM4JTIyJTIwdmFsdWUlM0QlMjJJJ20lMjBBbGljZSUyMChhYSUzQWFhJTNBYWElM0FhYSUzQWFhJTNBYWEpLiUyMFNlbmQlMjBkYXRhJTIwdG8lMjBtZSUyMiUyMHN0eWxlJTNEJTIydGV4dCUzQmh0bWwlM0QxJTNCc3Ryb2tlQ29sb3IlM0Rub25lJTNCZmlsbENvbG9yJTNEbm9uZSUzQmFsaWduJTNEY2VudGVyJTNCdmVydGljYWxBbGlnbiUzRG1pZGRsZSUzQndoaXRlU3BhY2UlM0R3cmFwJTNCcm91bmRlZCUzRDAlM0Jmb250U3R5bGUlM0QxJTNCZmxpcEglM0QwJTNCZmxpcFYlM0QxJTNCJTIyJTIwdmVydGV4JTNEJTIyMSUyMiUyMHBhcmVudCUzRCUyMjElMjIlM0UlM0NteEdlb21ldHJ5JTIweCUzRCUyMjQzMCUyMiUyMHklM0QlMjIzNjIlMjIlMjB3aWR0aCUzRCUyMjk1JTIyJTIwaGVpZ2h0JTNEJTIyMzAlMjIlMjBhcyUzRCUyMmdlb21ldHJ5JTIyJTJGJTNFJTNDJTJGbXhDZWxsJTNFJTNDbXhDZWxsJTIwaWQlM0QlMjJfc1NJTGdZVlpQN1FvaHdyLTBNRi0zOSUyMiUyMHZhbHVlJTNEJTIyQWxpY2UncyUyME1BQyUyMGFkZHJlc3MlM0ElMjBhYSUzQWFhJTNBYWElM0FhYSUzQWFhJTNBYWElMjIlMjBzdHlsZSUzRCUyMnRleHQlM0JodG1sJTNEMSUzQnN0cm9rZUNvbG9yJTNEbm9uZSUzQmZpbGxDb2xvciUzRG5vbmUlM0JhbGlnbiUzRGNlbnRlciUzQnZlcnRpY2FsQWxpZ24lM0RtaWRkbGUlM0J3aGl0ZVNwYWNlJTNEd3JhcCUzQnJvdW5kZWQlM0QwJTNCZm9udFN0eWxlJTNEMSUyMiUyMHZlcnRleCUzRCUyMjElMjIlMjBwYXJlbnQlM0QlMjIxJTIyJTNFJTNDbXhHZW9tZXRyeSUyMHglM0QlMjIxMjcuNSUyMiUyMHklM0QlMjIzMjElMjIlMjB3aWR0aCUzRCUyMjEzNSUyMiUyMGhlaWdodCUzRCUyMjQxJTIyJTIwYXMlM0QlMjJnZW9tZXRyeSUyMiUyRiUzRSUzQyUyRm14Q2VsbCUzRSUzQyUyRnJvb3QlM0UlM0MlMkZteEdyYXBoTW9kZWwlM0VgPlsWAAAgAElEQVR4XuzdCbAdZZk/4HcgwyIGDExQsP4Gq2QCWhIplSVRIrIEHVnCHgLBkUgwIIIohiUgkc1QMSyyCYwSQgAJm4CaiGNwQE0wIswgMjiFmVFQ0KCmEKGA/Os7zM3k3rPf0+d298nTVamZ4XZ//fbzfn1PJudX3/d34SBAgAABAgQIECBAgAABAgQIECBAgAABAgQIECBAgAABAgQIECBAgACBUgj8XSmqVCQBAgQIECBAgAABAgQIECBAgAABAgQIECBAgAABAgQIECBAgAABAgQIhMCXS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gAABAgQIECBAgAABAgQIECBAgAABAgQIECBAgACBkggIfJWkUcokQIAAAQIECBAgQIAAAQIECBAgQIAAAQIECBAgQIAAAQIECBAgQICAwJc5QIAAAQIECBAgQIAAAQIECBAgQIAAAQIECBAgQIAAAQIECBAgQIAAgZIICHyVpFHKJECAAAECBAgQIECAAAECBAgQIECAAAECBAgQIECAAAECBAgQIECAgMCXOUCAAAECBAgQIECAAAECBAgQIECAAAECBAgQIECAAAECBAgQIECAAIGSCAh8laRRyiRAgAABAgQIECBAgAABAgQIECBAgAABAgQIECBAgAABAgQIECBAgIDAlzlAgAABAgQIECBAoNgCq4tdnuoIECBAgAABAqUX8G+kpW+hByBAgAABAgQIECBAgAABAuuWgH/MWLf67WkJECBAgAABAgTKJyDwVb6eqZgAAQIECBAol4B/Iy1Xv1RLgAABAgQIECBAgAABAgTWeQH/mLHOTwEABAgQIECAAAECBRcQ+Cp4g5RHgAABAgQIlF7Av5GWvoUegAABAgQIECBAgAABAgQIrFsC/jFj3eq3pyVAgAABAgQIECifgMBX+XqmYgIECBAgQKBcAv6NtFz9Ui0BAgQIECBAgAABAgQIEFjnBfxjxjo/BQAQIECAAAECBAgUXKBf4Gv1avmvgvdLeQQIECBAgEDBBf7u76r+SdS/kRa8Z8ojQIAAAQIECBAgQIAAAQIE+gv4xwwzggABAgQIECBAgECxBQS+it0f1REgQIAAAQIlExD4KlnDlEuAAAECBAgQIECAAAECBAhUCQh8mRQECBAgQIAAAQIEii0g8FXs/qiOAAECBAgQKJmAwFfJGqZcAgQIECBAgAABAgQIECBAoEpA4MukIECAAAECBAgQIFBsAYGvYvdHdQQIECBAgEDJBAS+StYw5RIgQIAAAQIECBAgQIAAAQJVAgJfJgUBAgQIECBAgACBYgsIfBW7P6ojQIAAAQIESiYg8FWyhimXAAECBAgQIECAAAECBAgQqBIQ+DIpCBAgQIAAAQIECBRbQOCr2P1RHQECBAgQIFAyAYGvkjVMuQQIECBAgAABAgQIECBAgECVgMCXSUGAAAECBAgQIECg2AICX8Xuj+oIECBAgACBkgkIfJWsYcolQIAAAQIECBAgQIAAAQIEqgQEvkwKAgQIECBAgAABAsUWEPgqdn9UR4AAAQIECJRMQOCrZA1TLgECBAgQIECAAAECBAgQIFAlIPBlUhAgQIAAAQIECBAotoDAV7H7ozoCBAgQIECgZAICXyVrmHIJECBAgAABAgQIECBAgACBKgGBL5OCAAECBAgQIECAQLEFBL6K3R/VESBAgAABAiUTEPgqWcOUS4AAAQIECBAgQIAAAQIECFQJCHyZFAQIECBAgAABAgSKLSDwVez+qI4AAQIECBAomYDAV8kaplwCBAgQIECAAAECBAgQIECgSkDgy6QgQIAAAQIECBAgUGwBga9i90d1BAgQIECAQMkEBL5K1jDlEiBAgAABAgQIECBAgAABAlUCAl8mBQECBAgQIECAAIFiCwh8Fbs/qiNAgAABAgRKJiDwVbKGKZcAAQIECBAgQIAAAQIECBCoEhD4MikIECBAgAABAgQIFFtA4KvY/VEdAQIECBAgUDIBga+SNUy5BAgQIECAAAECBAgQIECAQJWAwJdJQYAAAQIECBAgQKDYAgJfxe6P6ggQIECAAIGSCQh8laxhyiVAgAABAgQIECBAgAABAgSqBAS+TAoCBAgQIECAAAECxRYQ+Cp2f1RHgAABAgQIlExA4KtkDVMuAQIECBAgQIAAAQIECBAgUCUg8GVSECBAgAABAgQIECi2gMBXsfujOgIECBAgQKBkAgJfJWuYcgkQIECAAAECBAgQIECAAIEqAYEvk4IAAQIECBAgQIBAsQUEvordH9URIECAAAECJRMQ+CpZw5RLgAABAgQIECBAgAABAgQIVAkIfJkUBAgQIECAAAECBIotIPBV7P6ojgABAgQIECiZgMBXyRqmXAIECBAgQIAAAQIECBAgQKBKQODLpCBAgAABAgQIECBQbAGBr2L3R3UECBAgQIBAyQQEvkrWMOUSIECAAAECBAgQIECAAAECVQICXyYFAQIECBAgQIAAgWILCHwVuz+qI0CAAAECBEomIPBVsoYplwABAgQIECBAgAABAgQIEKgSEPgyKQgQIECAAAECBAgUW0Dgq9j9UR0BAgQIECBQMgGBr5I1TLkECBAgQIAAAQIECBAgQIBAlYDAl0lBgAABAgQIECBAoNgCAl/F7o/qCBAgQIAAgZIJCHyVrGHKJUCAAAECBAgQIECAAAECBKoEBL5MCgIECBAgQIAAAQLFFhD4KnZ/VEeAAAECBAiUTEDgq2QNUy4BAgQIECBAgAABAgQIECBQJSDwZVIQIECAAAECBAgQKLaAwFex+6M6AgQIECBAoGQCAl8la5hyCRAgQIAAAQIECBAgQIAAgSoBgS+TggABAgQIECBAgECxBQS+it0f1REgQIAAAQIlExD4KlnDlEuAAAECBAgQIECAAAECBAhUCQh8mRQECBAgQIAAAQIEii0g8FXs/qiOAAECBAgQKJmAwFfJGqZcAgQIECBAgAABAgQIECBAoEpA4MukIECAAAECBAgQIFBsAYGvYvdHdQQIECBAgEDJBAS+StYw5RIgQIAAAQIECBAgQIAAAQJVAgJfJgUBAgQIECBAgACBYgsIfBW7P6ojQIAAAQIESiYg8FWyhimXAAECBAgQIECAAAECBAgQqBIQ+DIpCBAgQIAAAQIECBRbQOCr2P1RHQECBAgQIFAyAYGvkjVMuQQIECBAgAABAgQIECBAgECVgMCXSUGAAAECBAgQIECg2AICX8Xuj+oIECBAgACBkgkIfJWsYcolQIAAAQIECBAgQIAAAQIEqgQEvkwKAgQIECBAgAABAsUWEPgqdn9UR4AAAQIECJRMQOCrZA1TLgECBAgQIECAAAECBAgQIFAlIPBlUhAgQIAAAQIECBAotoDAV7H7ozoCBAgQIECgZAICXyVrmHIJECBAgAABAgQIECBAgACBKgGBL5OCAAECBAgQIECAQLEFBL6K3R/VESBAgAABAiUTEPgqWcOUS4AAAQIECBAgQIAAAQIECFQJCHyZFAQIECBAgAABAgSKLSDwVez+qI4AAQIECBAomYDAV8kaplwCBAgQIECAAAECBAgQIECgSkDgy6QgQIAAAQIECBAgUGwBga9i90d1BAgQIECAQMkEBL5K1jDlEiBAgAABAgQIECBAgAABAlUCAl8mBQECBAgQIECAAIFiCwh8Fbs/qiNAgAABAgRKJiDwVbKGKZcAAQIECBAgQIAAAQIECBCoEhD4MikIECBAgAABAgQIFFtA4KvY/VEdAQIECBAgUDIBga+SNUy5BAgQIECAAAECBAgQIECAQJWAwJdJQYAAAQIECBAgQKDYAgJfxe6P6ggQIECAAIGSCQh8laxhyiVAgAABAgQIECBAgAABAgSqBAS+TAoCBAgQIECAAAECxRYQ+Cp2f1RHgAABAgQIlExA4KtkDVMuAQIECBAgQIAAAQIECBAgUCUg8GVSECBAgAABAgQIECi2gMBXsfujOgIECBAgQKBkAgJfJWuYcgkQIECAAAECBAgQIECAAIEqAYEvk4IAAQIECBAgQIBAsQUEvordH9URIECAAAECJRMQ+CpZw5RLgAABAgQIECBAgAABAgQIVAkIfJkUBAgQIECAAAECBIotIPBV7P6ojgABAgQIECiZgMBXyRqmXAIECBAgQIAAAQIECBAgQKBKQODLpCBAgAABAgQIECBQbAGBr2L3R3UECBAgQIBAyQQEvkrWMOUSIECAAAECBAgQIECAAAECVQICXyYFAQIECBAgQIAAgWILCHwVuz+qI0CAAAECBEomIPBVsoYplwABAgQIECBAgAABAgQIEKgSEPgyKQgQIECAAAECBAgUW0Dgq9j9UR0BAgQIECBQMgGBr5I1TLkECBAgQIAAAQIECBAgQIBAlYDAl0lBgAABAgQIECBAoNgCAl/F7o/qCBAgQIAAgZIJCHyVrGHKJUCAAAECBAgQIECAAAECBKoEBL5MCgIECBAgQIAAAQLFFhD4KnZ/VEeAAAECBAiUTEDgq2QNUy4BAgQIECBAgAABAgQIECBQJSDwZVIQIECAAAECBAgQKLaAwFex+6M6AgQIECBAoGQCAl8la5hyCRAgQIAAAQIECBAgQIAAgSoBgS+TggABAgQIECBAgECxBQS+it0f1REgQIAAAQIlExD4KlnDlEuAAAECBAgQIECAAAECBAhUCQh8mRQECBAgQIAAAQIEii0g8FXs/qiOAAECBAgQKJmAwFfJGqZcAgQIECBAgAABAgQIECBAoEpA4MukIECAAAECBAgQIFBsAYGvYvdHdQQIECBAgEDJBAS+StYw5RIgQIAAAQIECBAgQIAAAQJVAgJfJgUBAgQIECBAgACBYgsIfBW7P6ojQIAAAQIESiYg8FWyhimXAAECBAgQIECAAAECBAgQqBIQ+DIpCBAgQIAAAQIECBRbQOCr2P1RHQECBAgQIFAyAYGvkjVMuQQIECBAgAABAgQIECBAgECVgMCXSUGAAAECBAgQIECg2AICX8Xuj+oIECBAgACBkgkIfJWsYcolQIAAAQIECBAgQIAAAQIEqgQEvkwKAgQIECBAgAABAsUWEPgqdn9UR4AAAQIECJRMQOCrZA1TLgECBAgQIECAAAECBAgQIFAlIPBlUhAgQIAAAQIECBAotoDAV7H7ozoCBAgQIECgZAICXyVrmHIJECBAgAABAgQIECBAgACBKgGBL5OCAAECBAgQIECAQLEFBL6K3R/VESBAgAABAiUTEPgqWcOUS4AAAQIECBAgQIAAAQIECFQJCHyZFAQIECBAgAABAgSKLSDwVez+qI4AAQIECBAomYDAV8kaplwCBAgQIECAAAECBAgQIECgSkDgy6QgQIAAAQIECBAgUGwBga9i90d1BAgQIECAQMkEBL5K1jDlEiBAgAABAgQIECBAgAABAlUCAl8mBQECBAgQIECAAIFiCwh8Fbs/qiNAgAABAgRKJiDwVbKGKZcAAQIECBAgQIAAAQIECBCoEhD4MikIECBAgAABAgQIFFtA4KvY/VFdDwh86UtfirPOOqvmkzzwwAMxbty4fj+78cYb48gjj6x5/qxZs2LmzJk9oNLeIzQybHWkUaNGxbbbbhv/8A//EGPHjo099tgj/vEf/zGGDRvW6hC5nPfEE0/EYYcdFo888kjV/efPnx+TJ0/OpS43JUCgvoDAl9lBgAABAgQIECBAgAABAgQIlF1A4KvsHVQ/AQIECBAgQIBArwsIfPV6hz1f7gICX523IIvAV60qPvjBD8YXv/jF2H333aNGQKPzwjMYQeArA0RDEBhiAYGvIQZ3OwIECBAgQIAAAQIECBAgQCBzAYGvzEkNSIAAAQIECBAgQCBTAYGvTDkNRqBaQOCr81nRrcBXqmz48OFx/vnnx3HHHVfI1b4EvjqfP0YgMNQCAl9DLe5+BAgQIECAAAECBAgQIECAQNYCAl9ZixqPAAECBAgQIECAQLYCAl/ZehqNQJWAwFfnk6Kbga9UXQp9XXXVVTFp0qTCrfQl8NX5/DECgaEWEPgaanH3I0CAAAECBAgQIECAAAECBLIWEPjKWtR4BAgQIECAAAECBLIVEPjK1tNoBKoEBL46nxTdDnylCrfffvu4+eabY4cddui84AxHEPjKENNQBIZIQOBriKDdhgABAgQIECBAgAABAgQIEOiagMBX12gNTIAAAQIECBAgQCATAYGvTBgNQqC+gMBX57NjKAJfqcoTTzwxZs+eHRtuuGHnRWc0gsBXRpCGITCEAgJfQ4jtVgQIECBAgAABAgQIECBAgEBXBAS+usJqUAIECBAgQIAAAQKZCQh8ZUZpIAK1BdoNfP3kJz+JvffeO1atWlU1YNp2cNq0aescdbuGA4Fee+21eP7552PZsmVxySWXxKJFi2oajh07NhYsWBCjRo0qjLHAV2FaoRACLQsIfLVM5UQCBAgQIECAAAECBAgQIECgoAICXwVtjLIIECBAgAABAgQI/K+AwJepQKDLAu2GlX71q1/F4YcfHsuXL6+qbPHixbHXXnt1ueLiDd+uYaMn+P3vf18Jzd111101T3vggQdi3LhxhUEQ+CpMKxRCoGUBga+WqZxIgAABAgQIECBAgAABAgQIFFRA4KugjVEWAQIECBAgQIAAgf8VEPgyFQh0WaDdsNKf//znmDp1aixcuLBfZdtuu23lv+2www6Dqvgvf/lLfPvb347bb789vv/978fKlSsrK1ntvPPOMXHixNh3331jk002qRp79erV8ctf/rKy8tV9990XaQWydOy4447xwQ9+MA499NDKGMOGDRtUXa1c1K5hszGTwUEHHVTztPnz58fkyZObDdHv58noN7/5TcV3yZIl8fDDD0cKaqUjGb/rXe+K8ePHV4xHjx4d6623Xsvjtxr4eumll+KHP/xhpU8//vGPK/cfPnx4vOc976nc+7DDDot3vvOdbd275SKdSIBAPwGBLxOCAAECBAgQIECAAAECBAgQKLuAwFfZO6h+AgQIECBAgACBXhcQ+Or1Dnu+3AXaDSu9+uqrMXPmzLjgggv61f6hD30obrzxxth66637/ff034488siq55w1a1ZlnLSdYQo4nXnmmWtCSLVQxowZE3PmzIkPf/jD0RdW+N3vfhdnnHFG/Mu//EtDx4997GNx0UUXxXbbbdcV73YNmxXx6KOPxsEHHxxPPvlk1ak333xzJRzVypGCXincde6558Ydd9zRyiWVkNxZZ51VcW4l+NUs8HXEEUdUAl4nnXRSPPTQQw1rmDJlSpxzzjmxzTbbtFSrkwgQGJyAwNfg3FxFgAABAgQIECBAgAABAgQIFEdA4Ks4vVAJAQIECBAgQIAAgVoCAl/mBYEuCwwmrDRv3rw4+uij+1V21FFHxeWXX15ZtWnto1Hg69RTT41LLrmkEkhatWpV0ydNq1FdffXVMWHChPjZz34WJ554Yjz44INNr0snpFW+vv71r8f222/f0vntnDQYw0bjp+0y02pbzzzzTL/Tkm3aNnOXXXZpWt6LL75YCcjNnj27JduBA06fPj3Sc22++eYN79Uo8JXmyfrrrx+f/vSnKyu2tXKkYN+VV14Zu+66ayunO4cAgUEICHwNAs0lBAgQIECAAAECBAgQIECAQKEEBL4K1Q7FECBAgAABAgQIEKgSEPgyKQh0WWAwYaW0beLee+/dL0h02mmnVQJCKeCz9lEv8JVW9HrjG98YM2bMaOsJU3DrC1/4Qnz5y1+OpUuXtnVtWkHqsssui0033bSt65qdPBjDRmNed911lW0zBx71VlEbeF4KzyWjFJzq5Nh///0rAbs3v/nNdYdpFPhKwbTHHnus7cBZ2lbya1/7Wuy2226dlO9aAgTqCAh8mRoECBAgQIAAAQIECBAgQIBA2QUEvsreQfUTIECAAAECBAj0uoDAV6932PPlLpB1WGngA9ULfG255ZaRVqFqZWWvrJDSCllpa8M99tgjqyEr42Rp+Pjjj8c///M/1wyznX/++ZFWRRsYqlv7YV566aXKNpdpda8sjsmTJ1dCciNGjKg5XKPAVyf3byVs1sn4riWwLgsIfK3L3ffsBAgQIECAAAECBAgQIECgNwQEvnqjj56CAAECBAgQIECgdwUEvnq3t56sIAJZhpVqPVK9wNfa537sYx+Ls846K3bcccdKmOmpp56KtALYTTfd1FRp7WvXW2+9ylaPKfCUtj6sddRbiazpjRqc0Knhyy+/HM8++2wsWrQoLrrookghqoHHuHHjYv78+bHNNts0LPXmm2+OY489tmaQLgXepk2bFp/61Kcq46TQR9pqMV2TQl217ptuduGFF8Ypp5wSw4YNq7p3K4GvdN/Uk7QNaFotbPXq1fHrX/+6sgJZWkGsXugvrfKVVjqrEU7ppF2uJbDOCwh8rfNTAAABAgQIECBAgAABAgQIECi9gMBX6VvoAQgQIECAAAECBHpcQOCrxxvs8fIX6DSs1OwJmgW+pk+fHrNnz45NNtmk31Ap9DVp0qSG2zbWu/bRRx+Nww8/PNJqWQOPgw8+OK699trYbLPNmpXe8s8bGbY8SIMTR40aFddff32MHz++4XDPPPNMpG0r77vvvqrz0hgpYLXPPvvUDFD9x3/8RyVcVWubzHTtwoUL433ve1/VuM0CX43u+8orr1Se6+STT64Z+tpzzz1j3rx5sdVWW2XBaAwCBP5XQODLVCBAgAABAgQIECBAgAABAgTKLiDwVfYOqp8AAQIECBAgQKDXBQS+er3Dni93gTwDX2PGjIlbbrklRo8eXeWQVr2aMWNGzJ07t6ZRo2v/+te/xmc+85lKsGvgMWHChEghtC222CIz+24GvtJzXn755TF27NimK101CtfdcMMNkbZnbLRa1v33319ZhWvFihVVNmkryfScG2ywQb+fNQt8XXzxxXHiiSfWvW+zLSjTSm177bVXZr0yEAECUet99G+kJgYBAgQIECBAgAABAgQIECBQKgH/mFGqdimWAAECBAgQIEBgHcz7xDQAACAASURBVBQQ+FoHm+6Rh1Ygz8BXWtkpbRc4METUJ3DBBRfE6aefXhOk0bVpy8Bzzjmn8mfg0SgoNlj5bgW+9t9//8oWj9tuu23T0l544YU44YQT4hvf+EbVuRMnTozrrrsuRowY0XCctOLW2WefHeeff37VeTvvvHNli823v/3t/X7WKPBV75qBgy9btiwOOOCASCuUDTxSLWkbTgcBAtkJWOErO0sjESBAgAABAgQIECBAgAABAvkICHzl4+6uBAgQIECAAAECBFoVEPhqVcp5BAYpkGfgK23nl7YgrHc0WrGq2bX1wmJlCnwll8033zyOO+64OOmkk2LkyJF1rRoFr6666qqYNm1aSzPkwQcfjI985CM1t1i86667Yr/99us3TqP7Ngv09Q30hz/8IY466qj47ne/W1Vjqjut8rbxxhu3VL+TCBBoLiDw1dzIGQQIECBAgAABAgQIECBAgECxBQS+it0f1REgQIAAAQIECBAQ+DIHCHRZIM/AV7Pt+hoFvtL2g7vttltdnXrXli3w1feAqe4rr7wydt1115rP/K1vfSvSimADj+HDh0dy3mWXXVqaSU8//XRl68clS5ZUnV9rta0sgmaNtu/sxhacLUE4iUAPCwh89XBzPRoBAgQIECBAgAABAgQIEFhHBAS+1pFGe0wCBAgQIECAAIHSCgh8lbZ1Ci+LQJ6BrwceeCDGjRtXl6pR4Guw15Y18JWQRo0aFWlls/Hjx1eZXX311ZWVwAYe7T7vqlWr4vjjj48bbrihaqzp06fHnDlzYqONNlrzs0aBr/nz51fCY60c9ebh2LFjY8GCBZVndxAgkI2AwFc2jkYhQIAAAQIECBAgQIAAAQIE8hMQ+MrP3p0JECBAgAABAgQItCIg8NWKknMIdCBQxsDXu9/97vjmN78Z2223Xd0nL8oKX82CaekBXnzxxfjrX/8a//Vf/1UJN6Ww1cqVK2s+28SJEyOFuwZu71ivj+2ukJVqSVsxpnsMPGptr9go8NVsFba1x583b14cffTRVfdsN7DWwavgUgLrjIDA1zrTag9KgAABAgQIECBAgAABAgR6VkDgq2db68EIECBAgAABAgR6REDgq0ca6TGKK1DGwFcrIaAyBb4Gzo7ly5dXVtlaunRpzYlz2223xYEHHtjvZ0UMfLUSdut7iKHsV3HfRpURGBoBga+hcXYXAgQIECBAgAABAgQIECBAoHsCAl/dszUyAQIECBAgQIAAgSwEBL6yUDQGgQYCAl+dT49uGDbazrLWSltFDHy1s6WjwFfn89AIBFoVEPhqVcp5BAgQIECAAAECBAgQIECAQFEFBL6K2hl1ESBAgAABAgQIEHhdQODLTCDQZYFuhJXWLrlRcKnZClCdhIA6ubZd8m4Y/vKXv4xDDz00/v3f/72qnD333LOy9ePa2zpmtSXiqlWrKquLpW0lBx7Tp0+POXPmxEYbbbTmR422dGwn8JVVYK3d3jmfwLooIPC1LnbdMxMgQIAAAQIECBAgQIAAgd4SEPjqrX56GgIECBAgQIAAgd4TEPjqvZ56ooIJdCOstPYjCnw9EOPGjWu763/84x9j8uTJsWjRoqpra21p+b3vfS/23nvvqnOHDx8eixcvjl122aWlGp5++unKfZcsWVJ1/vnnnx+nnXZav//eKPB19tlnR/pTI1zSb4xXX301Zs6cGRdccEHVPQ8++OC49tprY7PNNmupficRINBcQOCruZEzCBAgQIAAAQIECBAgQIAAgWILCHwVuz+qI0CAAAECBAgQICDwZQ4Q6LKAwFfnwN0w/NWvfhWHH354LF++vKrAWoGvRx99NFI46sknn6w6/6qrroq0DWQrx4MPPhgf+chHIq30NfBIwbG99tqr339uFPg66qij4vLLL48UOmt0/PnPf46pU6fGwoULq047+eST48ILL4wNNtiglfKdQ4BACwICXy0gOYUAAQIECBAgQIAAAQIECBAotIDAV6HbozgCBAgQIECAAAECtnQ0Bwh0W6AbYaW1a7bC1+BW+PrOd74TH/3oR2u2f8KECZFct9hiizU/bxSamjhxYlx33XUxYsSIhtPplVdeqazIlVbyGniMHTu2so3kqFGj+v2oUeBrq622ijvvvDN22mmnhvddtmxZHHDAAfHMM89UnddOWK3b74rxCfSKgMBXr3TScxAgQIAAAQIECBAgQIAAgXVXQOBr3e29JydAgAABAgQIECiHgBW+ytEnVZZYQOCr8+ZlbbhixYo4/vjj4957761Z3PTp02POnDmx0UYb9fv53Llz47Of/WzNa2644YbKVo2Ntle8//774+ijj450/4FH2nIxhcHWX3/9fj9qFPhKJ6ZaZ8+eHZtssknNuhqFzFJg7O677473vve9nTfJCAQIrBEQ+DIZCBAgQIAAAQIECBAgQIAAgbILCHyVvYPqJ0CAAAECBAgQ6HUBga9e77Dny10g67DSwAeywldrK3y9/PLL8eyzz8aiRYvioosuihSkqnfMnz+/Et4aeDQKX6WVua688srYZ599aoa+/uM//qOyreLSpUurxt1+++3j5ptvjh122KGte/adnLZkPOWUU2LYsGH9rn/ttdcqq4alUFitLSQ//vGPx1e/+tW6YbHcXx4FECipgMBXSRunbAIECBAgQIAAAQIECBAgQGCNgMCXyUCAAAECBAgQIECg2AICX8Xuj+p6QEDgq/MmNjLsfPT+I+y+++6RVut661vfWjX06tWr49JLL42TTjqp5m2HDx8e06ZNi0996lOxzTbbVIJfK1eurIS5Lrvssrohs4svvjhOPPHEmkGxZit89RUyZcqU+NznPhcpPJZWCXv66acr97ziiitqhr1SrQsXLoy99947a0LjEVjnBQS+1vkpAIAAAQIECBAgQIAAAQIECJReQOCr9C30AAQIECBAgAABAj0uIPDV4w32ePkLCHx13oOhDHw125rxhRdeiFNPPbUSpMriaLYlY6uBr3ZrOeGEEypbQW688cbtXup8AgSaCAh8mSIECBAgQIAAAQIECBAgQIBA2QUEvsreQfUTIECAAAECBAj0uoDAV6932PPlLiDw1XkLhirw1Sx81fckv//97+PTn/503HrrrR093FFHHRVz5syJkSNH1h2nXuArbSH5pje9KR555JG2a9h///3j6quvjje/+c1tX+sCAgSaCwh8NTdyBgECBAgQIECAAAECBAgQIFBsAYGvYvdHdQQIECBAgAABAgQEvswBAl0WEPjqHHgoAl8pwHXeeedF2uqwlWPVqlVx4YUXVrZNTP97O0e6R7rfjBkzmt6vXuBrwoQJlXrPPvvsuPfee1u+fdrC8atf/Wpsu+22LV/jRAIE2hMQ+GrPy9kECBAgQIAAAQIECBAgQIBA8QQEvorXExURIECAAAECBAgQWFtA4Mt8INBlAYGvzoG7Gfh697vfHaeddloceOCBseGGG7ZV7OrVq+PRRx+NL3/5y3HTTTe1dG0Kan3hC1+I8ePHx3rrrdf0mkaBrxtvvDFSsCRtzZi2mGwUPEshs7SCWdqOcvPNN296XycQIDB4AYGvwdu5kgABAgQIECBAgAABAgQIECiGgMBXMfqgCgIECBAgQIAAAQL1BAS+zA0CXRYQ+OocOIvAVwo5jRkzJv7+7/++Enh63/veF7vttlvsuOOOMWzYsI6KTMGvtM3jkiVLYtGiRZVtFh9++OHKmGnrxXTf3XffPVLYa/To0S0FvfoKahb42mKLLSqnPvvss3H33XfH4sWLY+nSpbFixYrK6mE77bRTpFW9Dj300EotNYIoHT27iwkQqBYQ+DIr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AYGvDDENRYAAAQIECBAQ+DIHCBAgQIAAAQIECBAgQIAAgbILCHyVvYPqJ0CAAAECBAgQ6HUBga9e77DnI0CAAAECBIZUQOBrSLndjAABAgQIECBAgAABAgQIEOiCgMBXF1ANSYAAAQIECBAgQCBDgSELfP30pz+Ngw8+OFasWFEpf/jw4XHHHXfEHnvs0e9xvvSlL8VZZ51V9YgTJkyIG2+8MbbYYosMH//1odK4Rx55ZNW4Y8aMiVtuuSVGjx6d+T07HfCJJ56Iww47LB555JGqoebPnx+TJ0/u9BZV1//xj3+sjLto0aKqn82aNStmzpyZ+T2zGDCP/ubRn06t8upvHu98p1Z59Dev/nRqlUd/83jnO3XKq7959KcTq+uuuy6mTp26Zohx48ZF+szbZpttOhk282sFvjInNSABAgQIECBAgAABAgQIECAwxAICX0MM7nYECBAgQIAAAQIE2hQYksDX888/H9OmTYtbb711TXmHHHJIXH311TFixIh+Jefx5XMZwwECJ63P9Dz6m0d/WhepfabASeuCefQ3r/60rlL7TL/TWxPMq7959Kc1kdpn/fa3v42jjjoqfvCDH6w54ZRTTonzzjsvNtxww06GzvRaga9MOQ1GgAABAgQIECBAgAABAgQI5CAg8JUDulsSIECAAAECBAgQaEOg64Gv1atXx7XXXhvHHntsv7Juu+22OPDAA6tKzePL5zwCQW30qOapAietC+bR3zz607pI7TMFTloXzKO/efWndZXaZ/qd3ppgXv3Noz+tidQ+K/2dYu7cuZFCXn1HWjF04cKFsffee3cydKbXCnxlymkwAgQIECBAgAABAgQIECBAIAcBga8c0N2SAAECBAgQIECAQBsCXQ98/frXv65sl/jggw+uKWvPPfeMefPmxVZbbVVVah5fPucRCGqjRzVPFThpXTCP/ubRn9ZFap8pcNK6YB79zas/ravUPtPv9NYE8+pvHv1pTaT+WY899likVUIff/zxNSdNnDixsmroyJEjOx0+k+sFvjJhNAgBAgQIECBAgAABAgQIECCQo4DAV474bk2AAAECBAgQIECgBYGuBr5effXVmD17dpx++un9SklfMJ9xxhlR4wvRyOPL5zwCQS30puEpAietC+bR3zz607pI7TMFTloXzKO/efWndZXaZ/qd3ppgXv3Noz+tidQ/66WXXopTTz01Lr300n4npdVEjznmmE6Hz+R6ga9MGA1CgAABAgQIECBAgAABAgQI5Cgg8JUjvlsTIECAAAECBAgQaEGgq4GvWqtwpFW97rzzzthpp51qlpfHl895BIJa6E3DUwROWhfMo7959Kd1kdpnCpy0LphHf/PqT+sqtc/0O701wbz6m0d/WhNpfNbtt98eBx10UL+TGq0emsU92xlD4KsdLecSIECAAAECBAgQIECAAAECRRQQ+CpiV9REgAABAgQIECBA4P8Euhb4qre611FHHRWXX355DB8+vGYf8vjyOY9AUKeTUOCkdcE8+ptHf1oXqX2mwEnrgnn0N6/+tK5S+0y/01sTzKu/efSnNZHGZz3zzDMxZcqUuO+++/qdWJRVvgS+suiyMQgQIECAAAECBAgQIECAAIE8BQS+8tR3bwIECBAgQIAAAQLNBboW+Hrqqadi0qRJsXTp0ra+jM3jy+c8AkHNW9P4DIGT1gXz6G8e/WldpPaZAietC+bR37z607pK7TP9Tm9NMK/+5tGf1kQan5VC5eecc05lG+i1j4kTJ8Z1110XI0aMyOI2gx5D4GvQdC4kQIAAAQIECBAgQIAAAQIECiIg8FWQRiiDAAECBAgQIECAQB2BrgW+0heuU6dO7Xfb7bffPm699dZ417veVbchrX75/N///d9x8803x+LFi2PZsmWxatWqGD16dOy4446x//77x0c/+tHYdNNNW2p8q4Gg9IX8bbfdFnfffXf86Ec/ipUrV8aoUaNizJgx8U//9E9xwAEHxJZbbtnSPTs9qdXAyUsvvRQ//OEPY8GCBfHjH/840nVpdbX3vOc9MX78+DjssMPine98Z6y33npNS2o1kPDaa69Vgn6pP//2b/8WDz/8cGXsXXbZpbKV56GHHho777xzDBs2rOk9szghj/7m0Z9OrfLqbx7vfKdWefQ3r/50apVHf/N45zt1yqu/efSnU6u+67///e9HCnilz/+1j/T3gr322iur2wxqHIGvQbG5iAABAgQIECBAgAABAgQIECiQgMBXgZqhFAIECBAgQIAAAQI1BLoS+Hr++efjmGOOiTvuuKPfLZtt55hObvbl8wYbbBAXXnhhXHbZZVVf8q59sxT+Ouuss+Kggw6KDTfcsGHzm4UDttlmm0jbRKXxUsir3rH55pvHmWeeGccee2xssskmLU24ZvdOz1HraBY4OeKIIyoBr5NOOikeeuihhrWkbbHSSinpORsdrQQSfvnLX8bnP//5uOeeexqO9bGPfaxyzxTQq/HFeNW1L774Ypx88slx9dVXV/1s2rRpMXfu3Nh4441r3rOZcTf6m0d/+h7+wQcfjA984AM1LR544IEYN25czZ/l1d883vk+gGZzw/v3ulQrc6PeC59Hf5v1tRvvvPev9c/cZNXJ7/Q+66effjomT54cS5Ys6Tf9TjzxxJg9e3bTz/6WPqQHeZLA1yDhXEaAAAECBAgQIECAAAECBAgURkDgqzCtUAgBAgQIECBAgACBmgJdCXylwMlHPvKRqkDWV77ylUpop9HRKByQvsA999xzK6uEtXqcfvrpkf40CmA1Cgdcc801ccMNN1QCZq0eKdg2Z86cGDlyZNNLmgUTBhM4mTdvXqy//vrx6U9/umFAbe3i0iplV155Zey66651a24U+kjhrd122y2OO+64yipirRxpdbQ0J9IKLc1CX52EA/Lob6PAV7f602fejcBXN/ubxzvfZ+X9a+3961bgqxd/p3v/mn/mpvevk9/pfe9v2tZx5syZccEFF/T7yEmfZ7fccktl1c+8DoGvvOTdlwABAgQIECBAgAABAgQIEMhKQOArK0njECBAgAABAgQIEOiOQOaBr9WrV8d5551X+RJ27SNtI/id73yn7upCfefWC3+kcNCb3vSmeOSRR9qW+MxnPlOpqV7oq17oY6uttoq3vOUta7YkbOfGhxxySCUk9uY3v7nhZd0InKStEx977LGGK6DVKip9Of61r32tEtyqdTQKfaQv2P/0pz/FihUr2mGKtCra5ZdfXtlaslHoq5NwQB79bRT46lZ/+uC7ETjpZn/zeOf7rLx/rb1/3Qh89ervdO9fRLPP3PT+dfI7fe0PmRTsOvzww6s+d+bPn19Z/SuvQ+ArL3n3JUCAAAECBAgQIECAAAECBLISEPjKStI4BAgQIECAAAECBLojkHng6w9/+EOkFa6++93v9qv4Qx/6UKRwxdZbb93wSeqFPzp5/BQ2u+qqq2LSpEk1Q0X1Qh+d3DNdm7aePOWUU2LYsGF1h+pG4KSTuvfff//Ktom1gmqNQh+d3HPnnXeOr3/967H99tvXHaaTcEAe/W0U+OrEqlF/+sbtRuCkk5qb9TePd77vebx/Ec36k6y6EfjqZE4V+Xe69y+iWX9S7zv5nb723Hn00Ufj4IMPjieffLLflGq21W8n86+VawW+WlFyDgECBAgQIECAAAECBAgQIFBkAYGvIndHbQQIECBAgAABAgQiMg98LV++PPbdd9945pln+vlOnTo1LrnkknjDG97Q0L2V8Mfee+8dZ5xxRqSVkjbYYIN44YUXYsmSJZG2nXvooYdqjr/77rtXtmZ861vfWvXzVgJBaYWjVNuHP/zhykphL7/8cvzkJz+Jiy66KO65556a90wBpptvvjl22GGHus/czcBJ+tI9OR199NGVAFdafe3Xv/51ZevGFOpatWpVzbrSKl+pXwO/sG418JW27TzhhBNim222qYzx+9//vmKfAnArV66sec+07WbqX71wXCfhgDz620rgK+v+9MF2O3CSdX/zeOf7rLx/r0s0e/+6Hfjqpd/p3r/X51Sjz9z0805+p6/9IfLcc8/FEUccEffdd1+/z5axY8fGggULIq0kl8ch8JWHunsSIECAAAECBAgQIECAAAECWQoIfGWpaSwCBAgQIECAAAEC2QtkHviqt73SrFmzqrZ5rPU4zcIfn/zkJyvBobQV4MAjbSd4/PHHx7333ltT6tprr41jjjmm6mfNAkH/9E//VNl2sNYXxynANGPGjLjmmmtq3jNtbXn22WfH+uuvX/Pn3QqcpFpTsGufffapCm698sorcf3110cK7tQKfe25554xb968SFtarn00C3ylANPcuXMrAbOBwa0UNkurvn3qU5+que1jCsfdeuut8a53vaumUyfhgDz62yzw1Y3+9MF1K3DSrf7m8c73WXn/Xpdo9v51M/DVa7/TvX//9yu83mduOqOT3+lrf0j87W9/q6ykecUVV/T77Gh1G+ns/1r1+ogCX92SNS4BAgQIECBAgAABAgQIECAwVAICX0Ml7T4ECBAgQIAAAQIEBieQaeArhXrSKk3pz8Bj/vz5MXny5KZVNgp/jBs3LtI4aeWoesdPf/rTyvZOKfw18EhbTabgVvoieO2jUSAoBXMWLlwY73vf++reM62adeSRR0b6on/g0Wwry24FTi6++OI48cQTa25hmWp86aWXKqt/zZkzp+ZzLV68OPbaa69+P2sW+Epfup933nmx4YYb1hwzzY9LL700TjrppJo/T9tupm24ah2dhAPy6G+zwFc3+tPn1q3ASbf6m8c732fl/fu/t63R+9etwFcv/k73/v3fnKr3mZvO6OR3+sDPiHq/Q1KwecqUKU3/3tGNEwS+uqFqTAIECBAgQIAAAQIECBAgQGAoBQS+hlLbvQgQIECAAAECBAi0L5Bp4Ouvf/1rfOYzn4m0qsfA44EHHoj05X6zo1H4I4WT0qpUNb5IXTNsCjKdeuqplWDRwOO9731vZYvFd7zjHf1+1CgQlEJTs2fPrhtiSgOlIFNa2SoFYgYeKVyWwlNp+8ksj0aBop133jluuummePvb397wlsuWLYsDDjigavvNdNH5558fp512Wr/rG4U+0mpgd955Z+y0004N7/nUU0/FpEmTYunSpVXnTZ8+vRJA22ijjbKkijz6m0d/OkXLq795vPOdWuXR37z606lVHv3N453v1Cmv/ubRn06tBl5fr9/pMyw9X70VNrOuY+3xBL66qWtsAgQIECBAgAABAgQIECBAYCgEBL6GQtk9CBAgQIAAAQIECAxeINPAV70vrN/97nfHN7/5zdhuu+2aVlrvy+cUKLr77rsjhbaaHY2+7K8VPGt0/l133RX77bdfs1tWVvf6yEc+UnOLxFZXN2t6k7VOaBQ4SaG4tO3lBhts0HDIP/zhD5FWYElbLQ480kpbKcS28cYbr/lRo0BCWlUtBf0222yzhvdstKrLhAkTKuGsLbbYoh2Kpufm0d88+tMUoskJefU3j3e+U6s8+ptXfzq1yqO/ebzznTrl1d88+tOp1cDrf/jDH8b48eOrhp06dWpccskl8YY3vCHrWzYdT+CrKZETCBAgQIAAAQIECBAgQIAAgYILCHwVvEHKI0CAAAECBAgQWOcFMg181QtBjBkzJm65exOElgAAIABJREFU5ZYYPXp0U/B6Xz432xpx7YGXL18e++67b82Vq2qFr+qFA7bddtvKdo477LBD07rTFpJHHHFE/OhHP6o6d9asWTFz5symY7RzQqPASaOt2da+x8svvxwzZsyoBLsGHrXCV40CCe2spJLu99nPfrbqnu3Mk3as8uhvHv1px6TWuXn1N493vlOrPPqbV386tcqjv3m885065dXfPPrTqdXA6+tto9mtEHEr9Qt8taLkHAIECBAgQIAAAQIECBAgQKDIAgJfRe6O2ggQIECAAAECBAhEZBr4evTRRyOt9PTkk0/2s23nS9d6Xz63M0ajMMZXvvKVyraQax/1wgHtBJAafVnf6opb7UzIRs/Yzopi9bzHjh0bCxYsiFGjRq0pq9EzthNqq+fdzipu7Vjl0d88+tOOSa1z8+pvHu98p1Z59Dev/nRqlUd/83jnO3XKq7959KdTq4HX13sfa32OZX3veuMJfA2VtPsQIECAAAECBAgQIECAAAEC3RIQ+OqWrHEJECBAgAABAgQIZCOQaeAri1U26n353M7WTM8991xlta377ruvSqlWMKleOGDPPfeshJ5GjhzZVPuvf/1rfOYzn6lsazjwqLU9YtMBm5zQKHBy//33x2677dbSLebNmxdHH3101bm1wm6NAgnXX399TJkypaV71tt+K11ca8vNlgZtcFIe/c2jP5065dXfPN75Tq3y6G9e/enUKo/+5vHOd+qUV3/z6E+nVgOvz2J10axrEvjKWtR4BAgQIECAAAECBAgQIECAwFALCHwNtbj7ESBAgAABAgQIEGhPoDSBr3ZCU+2ulFIvHNDOqmIvvvhiZeWwq6++uqoD7dTeavsaBU7aCU21sxJOI9d2VhWrFwxMz95O7a1a5dHfPPrTqke98/Lqb73ASTvvTbvvfKdWefQ3r/50apVHf/N45zt1yqu/efSnU6uB1wt8ZS1qPAIECBAgQIAAAQIECBAgQIBAhMCXWUCAAAECBAgQIECg2AKlCXy1E75qN/zRTuipXjuLFPhqJ3zVzrO361rPqiiBr3a27Gy3v1lt+ddOfzr9VZNXf7PYUi6r2ls1zKO/WT3jUL9/efQ3i/em3Xe+1blT77y8+ptHfzq1Gni9wFfWosYjQIAAAQIECBAgQIAAAQIECAh8mQMECBAgQIAAAQIEii7Qk4GvdsMYWYQDsvqyvtUJ0+4z1hu3nS/7s3rGLLxbdUrnZXG/dp89j/60Y1Lr3Hafsd792vVuZw7Wu2dW3q0aZnW/dp49r/60apLF75is+tvuHOzm+9CqX179bWcOZtWfVk1aPU/gq1Up5xEgQIAAAQIECBAgQIAAAQIEWhewwlfrVs4kQIAAAQIECBAgkIdAaQJf7373u+Ob3/xmbLfddk2dHn300Tj44IPjySefrDr3rrvuiv3226/ff68XDkgn3X///bHbbrs1vefTTz8dkydPjiVLllSd+5WvfKWy3WOWR6PAydlnnx3pz9/9XeP/l+zVV1+NmTNnxgUXXFBVWvK79tprY7PNNlvzs0aBhKlTp8Yll1wSb3jDG5o+Ztr28rjjjqs6b+zYsbFgwYIYNWpU0zHaOSGP/ubRn3ZMap2bV3/rBU66+c53apVHf/PqT6dWefQ3j3e+U6e8+ptHfzq1Gnh9vffxve99b9x8883xjne8I+tbNh2vxuevfyNtquYEAgQIECBAgAABAgQIECBAoEgC/jGjSN1QCwECBAgQIECAAIFqgUwDX/W+dN1zzz0rQZ6RI0c27UG9L5/ThYsXL4699tqr6Rjf+ta3Yv/99686b6uttoq777470pfAax+NwgFXXXVVTJs2rek9ly9fHvvuu28888wzVefWCpk1HbDJCY0CJ0cddVRcfvnlMXz48Iaj/PnPf44U1Fq4cGHVeSmgduGFF8YGG2yw5meNAgkf+tCHKitpbb311g3v+fLLL8eMGTNi7ty5VefVCpl16pSuz6O/efSnU6u8+pvHO9+pVR79zas/nVrl0d883vlOnfLqbx796dRq4PX13sd2toLOuiaBr6xFjUeAAAECBAgQIECAAAECBAgMtYDA11CLux8BAgQIECBAgACB9gQyDXytWLEijjjiiPjRj37Ur4oxY8bELbfcEqNHj25aXaMvn0888cSYPXt2bLjhhnXHeemll+LUU0+NSy+9tOqceqGkRuGAiRMnxnXXXRcjRoyoe8/Vq1dXAkynnHJK1TnbbrttJVC1ww47NH32dk5oFDhJwbY777wzdtppp4ZDLlu2LA444ICaIbVaQbdGgYR0o9tuuy0OPPDAhvd86qmnYtKkSbF06dKq80477bRI/V9//fXboWh6bh79zaM/TSGanJBXf/N45zu1yqO/efWnU6s8+pvHO9+pU179zaM/nVoNvP7BBx+MD3zgA1XDthp+zrqeNJ7AVzdUjUmAAAECBAgQIECAAAECBAgMpYDA11BquxcBAgQIECBAgACB9gUyDXw9//zzkb5gvffee/tV0k7oqdGXz2mrv+uvvz7Gjx9f90nTdo6HH354PP7441Xn1Fq1Kp3UKByQVslK4acUUqq3ReJvf/vbynP/4Ac/qLpnt1atahQ4SUVMnz69Eo7bZJNNalq98sorlW0fzz///Kqf11sJrVkgIa2qlrZrfPOb31zznikYl7aJPPbYY2v+vBsroeXV3zz60/7r3/+KvPqbxzvfqVUe/c2rP51a5dHfMv5Oz6u/efSn0zk18Prvfe97sffee7f8mZ/1/WuNJ/A1FMruQYAAAQIECBAgQIAAAQIECHRTQOCrm7rGJkCAAAECBAgQINC5QKaBr7/97W+VVa6uuOKKqsruv//+2G233ZpW3OjL53TxzjvvHF//+tdj++23rxorBa+OP/74SMGhgUcKbt1xxx2xxx57VP2sUTggndwoaLZq1ar4whe+EFdeeWXNZ0sBp2OOOabuc9e7d7NV0ZoFTtIN05aMqR/Dhg3rd//XXnutssVmCoWl+gceH//4x+OrX/1qVVisWSAhjVMvaJbCXikQ94lPfCLSSnADj7Tt57x58yKFzWodL774YqTAXgqUDTzSlptphbWNN9645rV59DeP/vQ9fL3VbtLPH3jggRg3blxNp7z6m8c73wfg/Xtdotn712huzJo1K2bOnFn3d1we/c3jnff+9Z8CjT5z05md/E4fONnq9fsrX/lK5XNj4NHJfK470Qf8QOCrVSnnESBAgAABAgQIECBAgAABAkUVEPgqamfURYAAAQIECBAgQOB1gUwDX2nAFLz57Gc/W+U7f/78mDx5clP3ZuGANEDaGjKFrNJ2hGmrxZdffjmWLFkSZ555Zjz00EM17zFlypS47LLLYtNNN636ebNwQLpg8803jxkzZlRW8korWL366qvx8MMPRwo73HPPPTXvufvuu8cNN9wQb33rW+s+dzcDJ+mm6bk/97nPVQJyaavEp59+uuKQQnm1wl7pS/q0BWWt1VJaCQSle37sYx+Lz3/+87HLLrvEBhtsEGnlt2984xtx7rnnxsqVK2tafO1rX4upU6fWXUWtk3BAHv1tJfCVdX/6YLsZ+OpGf/N45/usvH+vSzR7/zoJyOTR3zzeee9f/1/tjT5z05md/E4f+CFSb44tXrw49tprr6rPnE7mc9O/xPzvCQJfrUo5jwABAgQIECBAgAABAgQIECiqgMBXUTujLgIECBAgQIAAAQKvC2Qe+Kq3tVLaPjD9qbctYl9DWgkHtNu8tEJXCgDUW9molXBAu/dMwakUokjbSzY6uh04abfuE044obIVZK3VsloNfLV7z4kTJ1ZW7ho5cmTdSzsJB+TR31YDX+1aNepP31jdDny1W3Oz/ubxzvc9g/cvoll/klUnAZk8+pvHO+/9+7/fDM0+c9OZnfxOX/t3UL1xGq2S2cl8bvX3n8BXq1LOI0CAAAECBAgQIECAAAECBIoqIPBV1M6oiwABAgQIECBAgMDrApkHvn71q19VQk7Lly/vZ5xWb7rkkkviDW94Q0P7euGAtFrUY489VnNVqkYDpuDVVVddFZMmTaobNmsU+vjTn/5UcwvCZhOo3naKA6/LOnCSvmh/05veFI888kizEqt+vv/++1eCV2kFs1pHvS/J0zaMb3nLWyornrV7NNqic+2xOgkH5NHfeoGvbvanzyvrwFe3+5vHO99n5f2rv0Xu2u9fJwGZPPqbxzvv/XtdoJXP3HReJ7/T156bzz33XBxxxBFx33339fv4OfjggyNtqbzZZptVfSx1Mp9b/YwT+GpVynkECBAgQIAAAQIECBAgQIBAUQUEvoraGXURIECAAAECBAgQeF0g88BX2ibw+OOPr2xluPbxoQ99qLLK1tZbb93Qvl44IG0J+Morr8TJJ5/ccugrffF8/vnnx3HHHRfDhg2re9964YBzzjkn3v/+98enPvWptkJfp59+eqQ/m2yySdN5lnXgZMKECXHeeedVVlO79957m96/74S0heNXv/rV2HbbbeteU+9L8rSSStoiMvXommuuafme6borr7wydt1116bXdBIOyKO/9QJf3exPH2LWga9u9zePd77PyvvX2vvXSUAmj/7m8c57/14Pe7XymZusOvmdvvYHxqOPPhop3PXkk0/2+xxJ8+6MM86oGfTuZD43/bD63xMEvlqVch4BAgQIECBAgAABAgQIECBQVAGBr6J2Rl0ECBAgQIAAAQIEXhfIPPCVBk2rRKWQ1dpH+iJ48eLFkVbqanTUCwfMnz+/sorHD37wg5gxY0Y89NBDDcdJQa20ytbuu+/edBvJeuGAWbNmxcyZM+PnP/955X/ec889De85evToStDqkEMOaRgwW3uQbgRO0pjpy+a0NWMKYqUQXr0j9WX69Olx6qmnxuabb97w+RoFvm655ZZ429veVllN7dxzz42VK1c2HGvKlCmV8/7f//t/Lb2LnYQD8uhvo8BXt/rTB9mNwFc3+5vHO99n5f1r7f3rJCCTR3/zeOe9f61/5iarTn6nr/2hkX431do6Of19Y6+99qr5+dLJfG7pAyui1t87/Btpq3jOI0CAAAECBAgQIECAAAECBAoh4B8zCtEGRRAgQIAAAQIECBCoK9CVwFe9FTdSGGjatGkN29EoHDB58uTKtWmlr6VLl1ZWsEoBsJ/85CeV/54CV2m1qLR94wc/+MHYeOONW2p9s3BAGuS1116LX/ziF3HHHXfE/fffH8uWLasEqdIWfWlbwokTJ8ZHP/rR2HTTTVu6Z99J3QqcbLHFFpVbPPvss3H33XdXwnbJbMWKFZVVWHbaaadIq3odeuihlWeosRpJ1XM0C3wl/3T85S9/iUWLFsW3v/3t+PGPfxwp/JSOFPbbc88947DDDot3vvOdsd5667Vs1Uk4II/+Ngt8daM/fZjdCnx1q795vPPev/bev04CMnn0N4933vvX+mdusurkd3qf9auvvloJY19wwQX9PkuarSjayXxu9UPLCl+tSjmPAAECBAgQIECAAAECBAgQKKqAwFdRO6MuAgQIECBAgAABAq8LdCXw9cILL8QJJ5xQ2eJv7SOFvebOndtyEEuTCBAgQIAAAQK1BP785z/H1KlTY+HChf1+nEJgabXN9ddfPzc4ga/c6N2YAAECBAgQIECAAAECBAgQyEhA4CsjSMMQIECAAAECBAgQ6JJAVwJfqdbrrruu8kXs2sfYsWNjwYIFlRWlHAQIECBAgACBwQosX7489t1333jmmWfWDJFWsPzOd74T48aNG+ywmVwn8JUJo0EIECBAgAABAgQIECBAgACBHAUEvnLEd2sCBAgQIECAAAECLQh0LfD11FNPVbZWTNsIrn3cddddsd9++7VQmlMIECBAgAABArUFrr766jjuuOP6/TBtr5wC5yNGjMiVTeArV343J0CAAAECBAgQIECAAAECBDIQEPjKANEQBAgQIECAAAECBLoo0LXA16uvvhqzZ8+O008/vV/5J598clx44YWxwQYbdPGxDE2AAAECBAj0qsCqVavi+OOPjxtuuKHfI952221x4IEH5v7YAl+5t0ABBAgQIECAAAECBAgQIECAQIcCAl8dArqcAAECBAgQIECAQJcFuhb4SnU/9thjccghh8Tjjz++5jF23nnnuOmmm+Ltb397lx/N8AQIECBAgEAvCixbtiwOOOCAfts5ptVDr7nmmthyyy1zf2SBr9xboAACBAgQIECAAAECBAgQIECgQwGBrw4BXU6AAAECBAgQIECgywJdDXzVW+Xr2muvjWOOOabLj2Z4AgQIECBAoNcE0t8tzjnnnPjSl77U79Hmz58fkydPLsTjCnwVog2KIECAAAECBAgQIECAAAECBDoQEPjqAM+lBAgQIECAAAECBIZAoKuBr1T/E088EYcddlg88sgjax5n4sSJcd1118WIESOG4BHdggABAgQIEOgVgaeeeiomTZoUS5cuXfNIRVrdKxUl8NUrs81zECBAgAABAgQIECBAgACBdVdA4Gvd7b0nJ0CAAAECBAgQKIdA1wNfq1evjksvvTROOumkNSLDhw+PO+64I/bYY49yKKmSAAECBAgQKIRACoxPnTq1398pbrjhhth///0LUV8qQuCrMK1QCAECBAgQIECAAAECBAgQIDBIAYGvQcK5jAABAgQIECBAgMAQCXQ98JWe47nnnotp06ZVQl59R/q/586dGxtvvPEQParbECBAgAABAmUWePbZZ+OTn/xkfOtb31rzGCeccELMnj27UH+fEPgq8yxTOwECBAgQIECAAAECBAgQIJAEBL7MAwIECBAgQIAAAQLFFhiSwFci+Nd//dc48sgj45lnnqmIbLXVVnHnnXfGTjvtVGwh1REgQIAAAQKFELj99tvjoIMOWlPLmDFj4qabbortt9++EPX1FSHwVah2KIYAAQIECBAgQIAAAQIECBAYhIDA1yDQXEKAAAECBAgQIEBgCAWGLPA1hM/kVgQIECBAgACB3AQEvnKjd2MCBAgQIECAAAECBAgQIEAgIwGBr4wgDUOAAAECBAgQIECgSwICX12CNSwBAgQIECCwbgoIfK2bfffUBAgQIECAAAECBAgQIECglwQEvnqpm56FAAECBAgQIECgFwUEvnqxq56JAAECBAgQyE1A4Cs3ejcmQIAAAQIECBAgQIAAAQIEMhIQ+MoI0jAECBAgQIAAAQIEuiQg8NUlWMMSIECAAAEC66aAwNe62XdPTYAAAQIECBAgQIAAAQIEeklA4KuXuulZCBAgQIAAAQIEelFA4KsXu+qZCBAgQIAAgdwEBL5yo3djAgQIECBAgAABAgQIECBAICMBga+MIA1DgAABAgQIECBAoEsCAl9dgjUsAQIECBAgsG4KCHytm3331AQIECBAgAABAgQIECBAoJcEBL56qZuehQABAgQIECBAoBcFBL56saueiQABAgQIEMhNQOArN3o3JkCAAAECBAgQIECAAAECBDISEPjKCNIwBAgQIECAAAECBLokIPDVJVjDEiBAgAABAuumgMDXutl3T02AAAECBAgQIECAAAECBHpJQOCrl7rpWQgQIECAAAECBHpRQOCrF7vqmQgQIECAAIHcBAS+cqN3YwIECBAgQIAAAQIECBAgQCAjAYGvjCANQ4AAAQIECBAgQKBLAgJfXYI1LAECBAgQILBuCgh8rZt999QECBAgQIAAAQIECBAgQKCXBAS+eqmbnoUAAQIECBAgQKAXBQS+erGrnokAAQIECBDITUDgKzd6NyZAgAABAgQIECBAgAABAgQyEhD4ygjSMAQIECBAgAABAgS6JCDw1SVYwxIgQIAAAQLrpoDA17rZd09NgAABAgQIECBAgAABAgR6SUDgq5e66VkIECBAgAABAgR6UUDgqxe76pkIECBAgACB3AQEvnKjd2MCBAgQIECAAAECBAgQIEAgIwGBr4wgDUOAAAECBAgQIECgSwICX12CNSwBAgQIECCwbgoIfK2bfffUBAgQIECAAAECBAgQIECglwQEvnqpm56FAAECBAgQIECgFwUEvnqxq02e6YUXXoiHHnoolixZUvmfjz32WKxYsWLNVTvuuGNsvfXWsfPOO8eHP/zheM973hObbLLJOijlkQkQIECAQPsCAl/tm7mCAAECBAgQIECAAAECBAgQKJaAwFex+qEaAgQIECBAgAABAgMFBL7WoTnx3HPPxcUXXxxXXXVVrFy5suUn33zzzeO4446Lk046KUaOHNnydU5sLHDjjTfGkUceWXXSmDFj4pZbbonRo0cXgvCPf/xjTJ48ORYtWlRVz6xZs2LmzJmFqHNgEWm+L1iwIKZMmRIjRowoZI2dFNXrz9eJjWsJ5C0g8JV3B9yfAAECBAgQIECAAAECBAgQ6FRA4KtTQdcTIECAAAECBAgQ6K6AwFd3fQsx+muvvRa33357nHnmmfHEE08MuqYUQDr33HPjwAMPjPXWW2/Q47jwdQGBr+7MhJdeeiluu+22SGG0bbbZpuK8xRZbdOdmOYza68+XA6lbEshcQOArc1IDEiBAgAABAgQIECBAgAABAkMsIPA1xOBuR4AAAQIECBAgQKBNAYGvNsHKdvrq1avjpptuqqzQtWrVqo7LHz58eGWFsEmTJkWNL7Q7Hn9dGkDgK9tup7n+8MMPx9lnnx333HNPZfAJEyb0TOCr158v29lgNAL5Cgh85evv7gQIECBAgAABAgQIECBAgEDnAgJfnRsagQABAgQIECBAgEA3BQS+uqlbgLHvv//+OProo2PFihWZVTNq1Ki4/vrrY/z48ZmNuS4OJPCVXdfT9oZz5syJK664ol+wsVcCX73+fNnNBCMRKIaAwFcx+qAKAgQIECBAgAABAgQIECBAYPACAl+Dt3MlAQIECBAgQIAAgaEQEPgaCuWc7vH888/HtGnT4tZbb828gv322y+uueaa2HLLLTMfe10ZUOAru05/6UtfirPOOqtqwF4JfPX682U3E4xEoBgCAl/F6IMqCBAgQIAAAQIECBAgQIAAgcELCHwN3s6VBAgQIECAAAECBIZCQOBrKJRzusftt98eBx10UM27p60Z08pfRx11VLzzne+MN77xjZXzXnnllfjd734XP/jBD+Kyyy6Lhx56qG711157bRxzzDE5PV35byvwlV0Pez0Q1evPl91MMBKBYggIfBWjD6ogQIAAAQIECBAgQIAAAQIEBi8g8DV4O1cSIECAAAECBAgQGAoBga+hUM7hHi+//HLMmDEj5s6dW3X3tCXjlVdeGfvss0/U+FJ6zfm//e1v4/jjj4+77rqr5hOksNjll18eKTzmaF9A4Kt9s3pX9HogqtefL7uZYCQCxRAQ+CpGH1RBgAABAgQIECBAgAABAgQIDF5A4Gvwdq4kQIAAAQIECBAgMBQCAl9DoZzDPf74xz/G5MmTY9GiRVV3nzlzZpx99tmx/vrrN63spz/9aRx88MGxYsWKqnPf+973xs033xzveMc7mo7jhGoBga/sZkWvB6J6/fmymwlGIlAMAYGvYvRBFQQIECBAgAABAgQIECBAgMDgBQS+Bm/nSgIECBAgQIAAAQJDISDwNRTKOdzjiSeeiMMOOyweeeSRqrvPnz+/EgZr5XjxxRfj5JNPjquvvrrm6Q888ECMGzeulaEq5zz77LNx5513xr333luprS9ItuOOO8aYMWNiwoQJ8eEPfzi23HLLlsds9cTVq1fHf/7nf1ZWLFu8eHEsW7YsVq1aFaNHj45dd901Jk2aFB/84Adj4403bnXIfue99tpr8Ytf/CJuueWWuP/+++PnP/95v/GPOOKI2G233WLDDTesXJdn4Osvf/lLfPvb365YPPzww5HmS1qpbaeddoq99947Dj/88Hjb295WqbNReHDWrFmRAoTNjmT/+9//PpYsWVIJIf7Xf/3XGp++a3fZZZfYZpttYuzYsbHnnntW+rLeeus1G7ry8ywDUWl1vNS7VOfSpUvjV7/6VcWn70gr5G277baR5uz48eMrc2bTTTdtqc7BnpTl8/XVkHrym9/8pjIPUl/65kH6eXrGd73rXZXn23fffdvqxWCfsdXr0u+kf/u3f4sFCxZU6k6/QzbffPPKvEm1pm1st9hii5rD/fd//3clpNqN9z/v32+t+jlvaAQEvobG2V0IECBAgAABAgQIECBAgACB7gkIfHXP1sgECBAgQIAAAQIEshAQ+MpCsYBjNAp8nXbaaZWATCsrfKVHS2Gv4447ruZTpvBECpY1O5577rmYM2dOXHHFFZUQVKMjBY+mT58ep5xySowcObLZ0JUwTq1w27Rp0ypbWqYA1+9+97s444wz4l/+5V8ajpdCRueee24ceOCBLYeN0oC//vWvK6umzZs3r+H4KRx38cUXR1odLQVWjjzyyKrzU/AthcZSLVkfL730Utx2222Rglprh5gG3if14POf/3x89rOfjb/97W91V4trJfD1P//zPxWbhQsXNu392nVMnDgxzj///Nhuu+2qGJoFERu51Qs8vvLKK5Ua0z3//d//vWX6FI76whe+EJ/4xCfWhPlavrjOid14vr5bpaBXCneleX7HHXe0VGoKtZ111lmVMGarIbyWBl7rpAcffDA+8IEPVF3W9x5vtNFG8eMf/zhOOumkeOihh+oOn/qRenjooYfGsGHDKuel3zkXXnhhXHbZZQ3n4Pvf//7K+5kCoI22ux14827+fmvX0fnFEBD4KkYfVEGAAAECBAgQIECAAAECBAgMXkDga/B2riRAgAABAgQIECAwFAICX0OhnMM90qo3aUWpH/3oR1V3T4GIK6+8MvbZZ5+2Qg2DfYyf/exnceKJJ0YKdLRzpOBTqjOFLxodzQJfjz/+eFv3T2GnFBhJIbe+wEij+//whz+MY489tmGAau3r02pEKXjy6quvxpQpU6qG7lbg64UXXqiE3i655JJLt6kbAAAgAElEQVSW23DIIYfEmWeeGaeeemrN7UGbBb6WL18exx9/fGWlrMEcaa5ef/31lZWm1j6yDkSl8WbPnh1f/OIXB1Nm5ZoUUkxjbLLJJoMeo+/CrJ9v7XFT8DLV2Sx4Wesh0jOmsGiaw1kfjQJfqea0Gt2nP/3pWLny/7N3J/A2lfsfx39bSuqPomRIEUIu1TVLhkREpqhkDpU04Sa5IZfSdBUllSEpNBChSdSpZEwyC3GUoWSISKSz/q9n1XGPc/aa9l5r7b3W/qzX6/9yu3s90/t59v7fZX17nv2WTavvsPqOqUCl2sVM7VJoN9xmtOaMGvX6981ysNyQlAIEvpJyWugUAggggAACCCCAAAIIIIAAAgg4ECDw5QCLWxFAAAEEEEAAAQQQSIAAga8EoPvR5MGDB6VHjx76jkXRLhWI6NKlix6EKFWqlGfBL7UjT69evaIeLWnHQe1y9fLLL+tHIRpdZoGvnj17xhQ4UqEPdeSi1XGV6uhG5Zh5NKWdMal7lL86Mm/JkiU5ingR+FJhLxXaUjusOb1Uf3755ZeoYzQLfKldz1TgxmnQL3v/atSoIa+99pp+jGLm5WYgSu14NXr0aH3nqHgvFaRSu6LZ3T3PqD03x5fZhgp4qZ3IVIgynqtly5b6rn8XXHBBPNXkKGsU+FLf4apVq8q//vUvRyE19R1+6qmn9O+xCos5uRo0aKCvueLFi5sW8+P3zUm/uTd5BAh8Jc9c0BMEEEAAAQQQQAABBBBAAAEEEIhNgMBXbG6UQgABBBBAAAEEEEDALwECX35J+9yOCrE8+uijMmjQIMuW1XFt7du3l+uvv15KlCjh2pFtO3fulE6dOsmnn35q2QezG1ToSh3DV7Jkyai3GQW+VGgjIyNDVCgrlqtr167y/PPPG+7Y9NNPP4k6bs5pmMSqL24HvtRamDZtmr5jWSy7Opn11yjwpY5HVMc4qp3S3LjUDk8qnJgZonAzELV69Wq55ZZbRO0EF++lwmnKWoUo47ncHJ/qhzrKU+3uphzduDp06KDvoHXuuee6UZ1eh1Hgq3DhwqI83F67Vh0fP368dO/e3fA2v37frPrJ58kpQOArOeeFXiGAAAIIIIAAAggggAACCCCAgH0BAl/2rbgTAQQQQAABBBBAAIFECBD4SoS6T20uW7ZMWrVqJbt377bdotpR67rrrpPWrVtLtWrVYj6ezirwo8I7d99998kQl9oNSoWrnnnmmah9VcE1FSCKtnOSUeAra0XqCLoBAwboATS1M5E6TnHlypX6cYXz5s2L2qZZ8MpqVyi1g5cKg6ndzVRQTb3837Vrl0yYMEGefvpp0/CK24Evq5221Dwr2/r16+vzffz4cVHHVKrAYFpamunaMQp8rVu3TtRxkNFCVCpc+NBDD0mFChX0IzNVKG/fvn0yZ84cUfVF2y1NzduYMWP0ndHU5VYgSq2DoUOH6scUZr/UDlGDBw/WvwuZwSbV7ubNm+Xxxx/Xg13RLrWeGjVqZPs7F+1Gt8aXWfcbb7yhHzsaLTQVba2qYxNVGRXqUt+vaJcy6Nevn61jT+1gGAW+spZVa3X48OH6Wj3jjDP037aRI0fq3ymrK2vZ008/XbZt26Z//43mMfuay1q/n79vVuPi8+QUIPCVnPNCrxBAAAEEEEAAAQQQQAABBBBAwL4AgS/7VtyJAAIIIIAAAggggEAiBAh8JULdpzbj3dVHBUGaN28uaqcrtQtY3rx5bffcLPBjFBRRIQq1A5EKZmW/VDjo7bff1o9BzH5ZBb7UrksqLFSlSpUcZa126TEK76igSefOnWX+/Pk56lRuKrimjnpUgaaslwqKzZw5Uz/2z+gYSLcDXypkpo73jHY1a9ZMt1HhpuzXzz//rAd61NF2RpdR4Esd+ad2FMt+mR0HqGyUm2oz+6UCPupovmLFikXtigpsqXBW9kuFF1W5QoUKRS2nQnhqt6rswTY1hy+++KK+812U4IYeFlKfLV26NEe9qpwK+7l5xTo+1QeztarmXR3x2KRJk6jjXLt2rb52oo1TlVVHxqrjFt24rAJfRmvnwIED+k5c6ntldBmVNfv+165dW6ZOnRr1u+Hn75sbttThvwCBL//NaREBBBBAAAEEEEAAAQQQQAABBNwVIPDlrie1IYAAAggggAACCCDgtgCBL7dFk6w+t44dVOGOe+65Rw9/GYVnModuFtxRuyWpAJLRUXBm4Q2jII1V4EsdB6lCPUaXWSDKqOzHH38sjRs3jlqlCiyp3bHy5MkT9XO1q9STTz4pAwcOjPq5m4EvtaNT7969o4a27AR2rGzNjnRUu3Zt2rRJ1qxZIyogs2rVKj2UZeSmMJYsWaJ/nn0nKiuTeAJRhw8flh9++EE2btwoKuD01Vdf6bvAqV2j8ufPH3WOfv/9dz2Y9sILL+T43Mgknp+GeManAm8dO3aM2rwK86nvRrRQW2YBdSSqCi9GCyj2799f3x1N7bYV72UW+CpatKi+41jdunWjNqOCgipEGe0yK6t+q9QOb+r/sl9Ga87v37d4XSmfGAECX4lxp1UEEEAAAQQQQAABBBBAAAEEEHBPgMCXe5bUhAACCCCAAAIIIICAFwIEvrxQTbI6VWhH7YCjAhXxXurIR7ULV9OmTSVXrlxRqzt48KC+K5Da/Sf7ZWf3I6PdoVSdo0aNkrPOOuuUas1CSddee61MnjxZVOjD6DIKGan71XFx6vjJ7NeIESOiBrZUO7NmzZLq1aubUpv12Src5GQOt2zZIrfccousWLEiR7F7771XD54ZBdNUARVuUeE1daRmtMvtcJORS6VKleStt96S8uXLR+1HPIEoJ55Z7zVqUx2Pqf7PLETltM1Yx3fkyBH96NRJkyblaNIqfJlZwOz4QrV7njoSsVSpUk6HlON+s8BX27ZtZfz48VKgQIGo7bz55pv6Oo92WZVVvw8q0BbtWrhwoVx11VWnfOT371vcsFSQEAECXwlhp1EEEEAAAQQQQAABBBBAAAEEEHBRgMCXi5hUhQACCCCAAAIIIICABwIEvjxATcYqf/zxR/n3v/8tEydOjLt76ri7xx57TD+yL/uRhapytVPSTTfdpO/slPVS5dQRiTVr1jTtg1EAy+iINbPwlAprqSMkzXYgMisfLdD022+/yX333acHULJfVuGSzPvN6nAz8PX5559LvXr1onq/++670qJFC8v1YFaHG4GvjIwMUetzwYIFMm7cOPniiy+i9ila+CbzxlgDUZaDz3bD0aNH9XWtjvpTu2Pt378/RxXqOEe145STI1Ct+hHr+MzWtp3wZWa/VBhLhTyz77ymPre7jqzGaBb4sgrRxVPWLCwWbc35/ftm5cbnySlA4Cs554VeIYAAAggggAACCCCAAAIIIICAfQECX/atuBMBBBBAAAEEEEAAgUQIEPhKhHqC2lTBGnU82xNPPCEfffRRXL1Q4S0VGGnfvn2OnYyMAkJ2g0xGIRW1e9acOXOkSpUqp/TdaWAr+8DNdsGKFmhSRxWqY/CiGVoFU7K2bRTisetkZwKNjvOz2jEra93x+mbv5/Hjx2Xnzp2yePFifdc5FfRSbVhdfge+1O5mv/zyi6xfv17v56effqr/GS30lLXvyRT4mj17trRs2TIHrd3wZWbBXbt26Ws+LS0tR10q/PnQQw9ZTZ/l52ahLatwmlnZV199VTp37mzYvlnZaGvO7983SzhuSEoBAl9JOS10CgEEEEAAAQQQQAABBBBAAAEEHAgQ+HKAxa0IIIAAAggggAACCCRAgMBXAtAT3aQKfqkQyxtvvCGvv/66bN++PaYuqePc1C5HZcuWPaW8UcgopkayFVKBtbp1657y35oFktT4VFDF7DILcEULfJkFxKyCKVn7YeTkZuDL6OjJ+vXri2q/WLFiltPi1CdahXv27NGPupw5c6at0FT2OozCfpn3xboDVvZ21PGFS5cu1Y+PVIE+O0G07HXY2VXOEj3bDbGOz+h4VKdrTIXcevfurX/fs1933XWXfszrmWee6XRYp9xvFryy+h57VTZa4Mvv37e4UCmcMAECXwmjp2EEEEAAAQQQQAABBBBAAAEEEHBJgMCXS5BUgwACCCCAAAIIIICARwIEvjyCDUq1KuCyadMm/ajFuXPn6rstOblU0EMFXLK+3DYKmTip1+jeaMEPvwNf8baXOTY/Al+xBoWy+scT+EpPTxcVmps+fbrlzlhm68MqoBTvOI8dOybvvPOOqIBc9qNIna5bN465zN5mrOOLtVz29tVRlup7rr7b2S+3djTzKrQVLSSadQxOd/jy+/fN6frj/uQQIPCVHPNALxBAAAEEEEAAAQQQQAABBBBAIHYBAl+x21ESAQQQQAABBBBAAAE/BAh8+aEcoDYOHDggixYt0nd/UgEwq+PrmjRpou/6c955550cpVHIxA0GAl/OFN0I/MQS+FLHIaojEG+77baYd5DLOlIvA19qjT/44IMyduxYZ7gGdxP4io3Rq8CX2VGgqqdOA19+/77FpkmpRAsQ+Er0DNA+AggggAACCCCAAAIIIIAAAgjEK0DgK15ByiOAAAIIIIAAAggg4K0AgS9vfQNd+6FDh/Qw13PPPWd4tJ06zlHt3lS5cuWTY33mmWekb9++noydwJcz1kQFvlavXi233HKLbNiwwbLD9erVk4YNG8o111yjHwvYvXt3WbVq1SnlvAp8qR3uhgwZIo899phlPy+++GJRR2E2btxYrrrqKnnllVdk6NChOcoR+LKkjHpDUAJffv++xaZJqUQLEPhK9AzQPgIIIIAAAggggAACCCCAAAIIxCtA4CteQcojgAACCCCAAAIIIOCtAIEvb31DUfvatWulR48esnTp0qjjyb6Djh9HFWbtSLxHLDrdwWrXrl3SoUMHSUtLy+HhJOzjh5PR8XNWAaqsA3Pqo45H7N+/v4wePTrqelHBqY4dO0qLFi2kUqVKkjdv3pP3Gc2lVX9jDbYtW7ZMWrVqJbt3747a1+bNm0v79u31oFeRIkUkV65cJ+8zatPJGrD7AxHr+CZPnixdunTJ0YyVZ/YCahe03r176wHQ7Nddd90l6mhXFdaL5wpK4MuP7208jpRNDgECX8kxD/QCAQQQQAABBBBAAAEEEEAAAQRiFyDwFbsdJRFAAAEEEEAAAQQQ8EOAwJcfyj63oY7TU7tzqWDS1q1bZd26dbJy5UrZvHmzjBo1St+dyMml6lO72vTr1y9qsey7bs2ePVtatmyZ414V7nnrrbekfPnyTpq3vNfvwJc69rJTp07y3nvv5ehbnz595PHHH5czzjjDst8jRoyQgQMH5rjPaRjHrKE333xT32kr+1W0aFGZM2eOVKlSxbKfW7Zs0etYsWJFjnujhZvUemvXrl3U3b3UuhgzZowUL148artqZ7C2bdvqazXrZWUSSyDqzz//1HfoUmWzX/ny5ZMXXnhBbr311lNCXpn3qbKDBg0SNYfZr2QKfH388cf6jmTRxjdv3jypWbOm5fyrG8xCjmp3tIceeshWPWY3BSXw5ffvW9ywVJAQAQJfCWGnUQQQQAABBBBAAAEEEEAAAQQQcFGAwJeLmFSFAAIIIIAAAggggIAHAgS+PEBNdJVGIQ/VL7UTjwolRXkZbdpto11tVKHsgS8VDLrhhhui7pqkQiaNGjVylcjvwNfvv/+uh99UICj71axZM30XpHPPPdd0jGY7JlmFm5zgLVmyRA/8qPayX2+88YbcfPPNltWZrado4SazkNmsWbOkevXqhm0ahX6sTGIJfJkF9+6991558sknJU+ePFH7evToUf17pHZQy34lU+DLKECn+vziiy/KHXfcYTn/6gY1L02bNo26jtz6Tgcl8OX375utCeKmpBMg8JV0U0KHEEAAAQQQQAABBBBAAAEEEEDAoQCBL4dg3I4AAggggAACCCCAgM8CBL58BvejObOQR4MGDfRAktEOS9H6Z7XDV/YjHffu3avvgPXhhx/mqE7tijRkyBA57bTTXKPwO/ClOm50VKLaOcsq1KTKm+2CZRVucgJntjOTVahJtWO2C5b6PFq4Se0G17dv3xzdtDMuo92TrMrGEvjavn27voPXokWLcvTVKrR18OBB/ZjT6dOnOy7rZP4y741lfKqsWT9bt24tEyZMsAwnnjhxQv/Oqp28sl+1a9eWqVOnijqmM94rKIEvv3/f4nWlfGIECHwlxp1WEUAAAQQQQAABBBBAAAEEEEDAPQECX+5ZUhMCCCCAAAIIIIAAAl4IEPjyQjXBdZqFPFTX1JGDaoeq3Llz2+ppenq6dOzYUd/lJ/sVLYhjFhJS90+bNk0qVKgQte0jR47Ifffdpx9FWbVqVSlXrpx+BGSZMmX0YEq0oxITEfgy2+Xn7rvv1neHyps3b9QxmgVoVAGrcJOtSfv7puPHj8uAAQP0IzmzXyqko3ZuMzviU4UH1XGOGzZsiNpstGCU0VGVZcuW1QNSlStXjlqXOob0nnvukcmTJ9taZ1lviiUQZXZUpTqiUNVpFExUu1qpoyej7ZxmFRZzMn+Z98YyvsyyRgE89bkKf3bo0MF0x7/PPvtMunTpIiogl/1yM8AZlMCX379vsawXyiRegMBX4ueAHiCAAAIIIIAAAggggAACCCCAQHwCBL7i86M0AggggAACCCCAAAJeCxD48lo4AfVb7ciVL18+efTRR+X22283PLIus9sq5NG7d2957733oo6ka9eu8vzzz8vZZ599yufLli2TVq1aRT3WsWfPnnrorGDBgjnqNAvSGO1IlYjAlwqmqWDXpEmTcoxB+aqQjQrJZA/VZWRk6Dsi3XXXXVHDQqoyNwNfqr4FCxaI2s0pWjhJHUE5ZsyYqDs07dy5U5/7d99913AVRws3mR3/qYJLKoCW3eXYsWMycuRIGThwYNS2rEyMQmZVqlQRdXSlCgxmv/bt26eHnT766KMcn5kFE9euXavv7rV06dKoffUi8BXL+DI7Z/b9UKG/sWPHSpMmTaKGvszGqkKbytYowOf0py8ogS81Lj9/35w6cn9yCBD4So55oBcIIIAAAggggAACCCCAAAIIIBC7AIGv2O0oiQACCCCAAAIIIICAHwIEvvxQTkAbZkcGZnbn6quvFhW+Usc8FilS5GQI5+jRo/Ldd9/JzJkz9SPfou3sk1nHjBkzpE2bNjlGqOro06ePfvRhtKt58+bywAMPSM2aNfVduw4cOKC3p8Iy0dpTISr1ecOGDXNUl4jAl+qEWThN9feOO+6QXr16ScmSJfU+q53SVLhGmUQLX2UOzCrc5HQ5me2cpeqqVq2afmRf/fr19eCeCrOlpaXJ0KFDZfny5abNRQs3me1+plzUulBBssKFC4vagWzJkiXy1FNPydy5cw3bUkdlzpkzR1SAK9plFjJT4Ts1DyqAsWnTJjl8+LC+7sx2P1NtqJ3Phg8fLnXq1NF3+vrpp5/0HbFUWHH//v2GfVXjU/dE243O6dxl3h/L+DLLqgDo6NGj5f7774/afPa1qpzU+FSY67nnnhP1/Yp2Pfvss6JCmFGCLTENM0iBLz9/32LCpFDCBQh8JXwK6AACCCCAAAIIIIAAAggggAACCMQpQOArTkCKI4AAAggggAACCCDgsQCBL4+BE1W9OnZM7ZjUv39/z7qgdo1S4aXzzz8/ahtWxwE66Zg6glLtSpYnT54cxRIV+FKhD+Wrdjhz83I78KX6psI0ajcrs/BeLGOIFvhS4b3u3bvrAT03r4ULFxoeP/nxxx9L48aNbTWXtc/vvPOO3HjjjbbK2b1JBf1UyMzoSE+79WS9L9bxZdahQnxqrb7wwguxNJ+jjNqhTh1bmn1nv3gqD1LgS43Tr9+3eEwpmzgBAl+Js6dlBBBAAAEEEEAAAQQQQAABBBBwR4DAlzuO1IIAAggggAACCCCAgFcCBL68kk2CetWORCp8YnYkX6zdVEfBvfrqq1KvXj3DKtTOQtOmTZM777zTdEcrqz60bNlSD5ZdcMEFUW9NVOBLdSYeY7XD2t69e2XDhg2njMuLwFc8c6F2gFJ9ff/993P4Gx1faLb7mdl8q7ZUUGrPnj05blPrrXPnzlGLqyDbrbfeKosWLbJaTvoOY5k7cFntfmZWmdqhTIX+su/Wdu211+rHdhoFIS07GOWGWMeXtSq1Vu+55x55++23Y+nCyTKdOnWS//73v66OT1UetMBXPN+prBNg9fsW12RROGECBL4SRk/DCCCAAAIIIIAAAggggAACCCDgkgCBL5cgqQYBBBBAAAEEEEAAAY8ECHx5BJss1aqgiDo+77333nOtSwULFpQxY8bIzTffbHmcmwpFqJ2e+vbtG9PuUu3atdN3SypevLhh/xMZ+FKdisVYhTxUWErtuvTRRx+dMjYvAl+qgRMnTughPRV4MjtSMmtnVABL7Qql5jFa2Moo8KXaUqGgAQMG2F535cqVkxEjRkiuXLmkVatWOcqp4wPVrlLRdnlTO9qpzwYOHGjZXvYduFTgrlu3brJ06VLLspk33HbbbfrYVHvTp08/pZw6fnLWrFlSvXp12/VZ3RjP+LLWreZdhd3UUY1210BmebUWVGBMjVv9Z7evoAW+1Pj9+H1z25n6/BEg8OWPM60ggAACCCCAAAIIIIAAAggggIB3AgS+vLOlZgQQQAABBBBAAAEE3BAg8OWGYpLXsX//fhk0aJArx7lVq1ZNnn32WalVq5Zl2CsrS3p6ugwZMkQmT55sS0uFf+677z7p2rWr5dF4iQ58qQHZDdKooIw6Dk8FvVRYRB2z6FfgS/VTtbl48WK5//77Zfny5aZzoeZahYMaNGig71jVsWPHHPcbBb7UjSr0NWXKFD3sp9ag2aXCZEOHDpWSJUvqR+W1bdtWNm/efEqRChUq6LtTVaxYMWpVag7+/e9/62Ems+u6667T+1WoUKGTt6nQngrCWR1Dqdbl4MGD9WMgc+fOrX+vVEgt+6X+e7XeTzvtNFvr3c5N8Ywva/1qDSjjJ554Qt+Bz86lzB588EF9Rz8VyPPiCmLgK9PBy983L6yp03sBAl/eG9MCAggggAACCCCAAAIIIIAAAgh4K0Dgy1tfakcAAQQQQAABBBBAIF4BAl/xCgakfEZGhn7c3ciRIy1DLdGGVKlSJenVq5e+y9PZZ58d06hV0GTHjh360YBpaWmiglorV67U61JBqCuuuELq1KkjjRs3lho1algGvTI7kQyBr8y+fP/99/LGG2+IOtJw2bJlehBMHX+pxqPG1axZM/1oShUG2Ldvn++Br8x+Hjt2TD7//HM9yKUCYMpQXTVr1tQDXtdff72+Q9UZZ5yh//cqIOU08JXZlhrnjBkz9F3mVq1ape+IpuZb1a9MbrrpJt0oMyBx8OBB6dGjR46ds1R9atcwFcyKEqbQm1PrXO3Upebgiy++OLm+VFBLBcZUYEmFl9Q/Zw8uZS2r5m7JkiV6nepeFXBs3769frSlOnIy85o9e7ao3dqyX2q+VZiqVKlSMX1XjArFM77sdarvozrmUX0XVehQzU3m91HNh9ppTq0FIy9XBxbAIx2jeXrx++a2M/X5I0Dgyx9nWkEAAQQQQAABBBBAAAEEEEAAAe8ECHx5Z0vNCCCAAAIIIIAAAgi4IUDgyw3FgNVx4MABfXcnFQD76quvZMuWLScDP2oomeGr0qVL6wEs9X/qP6sdjbgQQAABBBBAwFyAwBcrB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FBFobIAACAASURBVCCAgIsCBL5cxKQqBBBAAAEEEECAwBdrA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CCAgIsCBL5cxKQqBBBAAAEEEECAwBdrA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CCAgIsCBL5cxKQqBBBAAAEEEECAwBdrAAEEEEAAAQQQQAABBBBAAAEEgi5A4CvoM0j/EUAAAQQQQAABBMIuQOAr7DPM+BBAAAEEEEDAVwECX75y0xgCCCCAAAIIIIAAAggggAACCHggQODLA1SqRAABBBBAAAEEEEDARQECXy5iUhUCCCCAAAIIIEDgizWAAAIIIIAAAggggAACCCCAAAJBFyDwFfQZpP8IIIAAAggggAACYRcg8BX2GWZ8CCCAAAIIIOCrAIEvX7lpDAEEEEAAAQQQQAABBBBAAAEEPBAg8OUBKlUigAACCCCAAAIIIOCiAIEvFzGpCgEEEEAAAQQQIPDFGkAAAQQQQAABBBBAAAEEEEAAgaALEPgK+gzSfwQQQAABBBBAAIGwCxD4CvsMMz4EEEAAAQQQ8FWAwJev3DSGAAIIIIAAAggggAACCCCAAAIeCBD48gCVKhFAAAEEEEAAAQQQcFGAwJeLmFSFAAIIIIAAAggQ+GINIIAAAggggAACCCCAAAIIIIBA0AUIfAV9Buk/AggggAACCCCAQNgFCHyFfYYZHwIIIIAAAgj4KkDgy1duGkMAAQQQQAABBBBAAAEEEEAAAQ8ECHx5gEqVCCCAAAIIIIAAAgi4KEDgy0VMqkIAAQQQQAABBAh8sQYQQAABBBBAAAEEEEAAAQQQQCDoAgS+gj6D9B8BBBBAAAEEEEAg7AIEvsI+w4wPAQQQQAABBHwVIPDlKzeNIYAAAggggAACCCCAAAIIIICABwIEvjxApUoEEEAAAQQQQAABBFwUIPDlIiZVIYAAAggggAACBL5YAwgggAACCCCAAAIIIIAAAgggEHQBAl9Bn0H6jwACCCCAAAIIIBB2AQJfYZ9hxocAAggggAACvgoQ+PKVm8YQQAABBBBAAAEEEEAAAQQQQMADAQJfHqBSJQIIIIAAAggggAACLgoQ+HIRk6oQQAABBBBAAAECX6wBBBBAAAEEEEAAAQQQQAABBBAIugCBr6DPIP1HAAEEEEAAAQQQCLsAga+wzzDjQwABBBBAAAFfBQh8+cpNYwgggAACCCCAAAIIIIAAAggg4IEAgS8PUKkSAQQQQAABBBBAAAEXBQh8uYhJVQgggAACCCCAAIEv1gACCCCAAAIIIIAAAggggAACCARdgMBX0GeQ/iOAAAIIIIAAAgiEXYDAV9hnmPEhgAACCCCAgK8CBL585aYxBBBAAAEEEEAAAQQQQAABBBDwQIDAlweoVIkAAggggAACCCCAgIsCpwS+XKyXqhBAwETgxRdflDvuuAMjBwJRAhQOSnMrAgggkFAB/o40ofw0jgACCCCAAAIIIIAAAggggAACTgX4ywynYtyPAAIIIIAAAggggIC/AgS+/PWmNQR0gf/7v/+TjRs3SvHixRGxKUDgyyYUtyGAQDIK8HekyTgr9AkBBBBAAAEEEEAAAQQQQAABBAwF+MsMFgcCCCCAAAIIIIAAAsktQOArueeH3oVYoGHDhjJ//vwQj9DdoRH4cteT2hBAwFcB/o7UV24aQwABBBBAAAEEEEAAAQQQQACBeAX4y4x4BSmPAAIIIIAAAggggIC3AgS+vPWldgRMBV566SW5/fbbUbIhQODLBhK3IIBAsgrwd6TJOjP0CwEEEEAAAQQQQAABBBBAAAEEogrwlxksDAQQQAABBBBAAAEEEEAAAQT+J/CWiLTL/EeOdrS/NKIEvvg7B/t83IkAAggggAACCCCAAAIIIIAAAggggAACCNgW4C9fbVNxIwIIIIAAAggggAACCCCAQAoIFBSRzSKi/tQvjna0N+sEvuw5cRcCCCCAAAIIIIAAAggggAACCCCAAAIIIBCvAIGveAUpjwACCCCAAAIIIIAAAgggEDaBNiIyI+ugONrReooJfFkbcQcCCCCAAAIIIIAAAggggAACCCCAAAIIIOCGAIEvNxSpAwEEEEAAAQQQQAABBBBAIGwCHO3ocEYJfDkE43YEEEAAAQQQQAABBBBAAAEEEEAAAQQQQCBGAQJfMcJRDAEEEEAAAQQQQAABBBBAINQCHO3ocHoJfDkE43YEEEAAAQQQQAABBBBAAAEEEEAAAQQQQCBGAQJfMcJRDAEEEEAAAQQQQAABBBBAIPQCOY52fPnll6Vnz56hH3gsAyTwFYsaZRBAAAEEEEAAAQQQQAABBBBAAAEEEEAAAecCBL6cm1ECAQQQQAABBBBAAAEEEEAgdQQ42tHmXBP4sgnFbQgggAACCCCAAAIIIIAAAggggAACCCCAQJwCBL7iBKQ4AggggAACCCCAAAIIIIBAqAU42tHm9BL4sgnFbQgggAACCCCAAAIIIIAAAggggAACCCCAQJwCBL7iBKQ4AggggAACCCCAAAIIIIBA6AU42tHGFBP4soHELQgggAACCCCAAAIIIIAAAggggAACCCCAgAsCBL5cQKQKBBBAAAEEEEAAAQQQQACB0AtwtKPFFBP4Cv13gAEigAACCCCAAAIIIIAAAggggAACCCCAQJIIEPhKkomgGwgggAACCCCAAAIIIIAAAkktwNGOFtND4Cup1y+dQwABBBBAAAEEEEAAAQQQQAABBBBAAIEQCRD4CtFkMhQEEEAAAQQQQAABBBBAAAFPBXIc7Thu3Djp0aOHp40GpXICX0GZKfqJAAIIIIAAAggggAACCCCAAAIIIIAAAkEXIPAV9Bmk/wgggAACCCCAAAIIIIAAAn4KcLSjgTaBLz+XIW0hgAACCCCAAAIIIIAAAggggAACCCCAQCoLEPhK5dln7AgggAACCCCAAAIIIIAAAk4FONrRQIzAl9OlxP0IIIAAAggggAACCCCAAAIIIIAAAggggEBsAgS+YnOjFAIIIIAAAggggAACCCCAQOoKcLRjlLkn8JW6XwhGjgACCCCAAAIIIIAAAggggAACCCCAAAL+ChD48teb1hBAAAEEEEAAAQQQQAABBMIhwNGO2eaRwFc4FjajQAABBBBAAAEEEEAAAQQQQAABBBBAAIHkFyDwlfxzRA8RQAABBBBAAAEEEEAAAQSST4CjHbPNCYGv5Fuk9AgBBBBAAAEEEEAAAQQQQAABBBBAAAEEwilA4Cuc88qoEEAAAQQQQAABBBBAAAEEvBfgaMcsxgS+vF9wtIAAAggggAACCCCAAAIIIIAAAggggAACCCgBAl+sAwQQQAABBBBAAAEEEEAAAQRiF+Box7/tCHzFvogoiQACCCCAAAIIIIAAAggggAACCCCAAAIIOBEg8OVEi3sRQAABBBBAAAEEEEAAAQQQOFWAox3/9iDwxVcDAQQQQAABBBBAAAEEEEAAAQQQQAABBBDwR4DAlz/OtIIAAggggAACCCCAAAIIIBBegRxHO44fP166d+8e3hFHGRmBr5SabgaLAAIIIIAAAggggAACCCCAAAIIIIAAAgkUIPCVQHyaRgABBBBAAAEEEEAAAQQQCI1Ayh/tSOArNGuZgSCAAAIIIIAAAggggAACCCCAAAIIIIBAkgsQ+EryCaJ7CCCAAAIIIIAAAggggAACgRBI+aMdCXwFYp3SSQQQQAABBBBAAAEEEEAAAQQQQAABBBAIgQCBrxBMIkNAAAEEEEAAAQQQQAABBBBICoGUPtqRwFdSrEE6gQACCCCAAAIIIIAAAggggAACCCCAAAIpIEDgKwUmmSEigAACCCCAAAIIIIAAAgj4JpCyRzsS+PJtjdEQAggggAACCCCAAAIIIIAAAggggAACCKS4AIGvFF8ADB8BBBBAAAEEEEAAAQQQQMBVgZQ92pHAl6vriMoQQAABBBBAAAEEEEAAAQQQQAABBBBAAAFDAQJfLA4EEEAAAQQQQAABBBBAAAEE3BXIcbTjhAkT5LbbbnO3lSSrjcBXkk0I3UEAAQQQQAABBBBAAAEEEEAAAQQQQACB0AoQ+Art1DIwBBBAAAEEEEAAAQQQQACBBAqccrRjgQIFZN26dVK8ePEEdsnbpgl8eetL7QgggAACCCCAAAIIIIAAAggggAACCCCAQKYAgS/WAgIIIIAAAggggAACCCCAAALuC6Tc0Y4EvtxfRNSIAAIIIIAAAggggAACCCCAAAIIIIAAAghEEyDwxbpAAAEEEEAAAQQQQAABBBBAwBuBdiKidvo6eYX5aEcCX94sImpFAAEEEEAAAQQQQAABBBBAAAEEEEAAAQSyCxD4Yk0ggAACCCCAAAIIIIAAAggg4J3ADBFpk1l9mI92JPDl3SKiZgQQQAABBBBAAAEEEEAAAQQQQAABBBBAIKsAgS/WAwIIIIAAAggggAACCCCAAALeCaTM0Y4EvrxbRNSMAAIIIIAAAggggAACCCCAAAIIIIAAAghkFSDwxXpAAAEEEEAAAQQQQAABBBBAwFuBHEc7Tpw4Ubp16+Ztqz7XTuDLZ3CaQwABBBBAAAEEEEAAAQQQQAABBBBAAIGUFSDwlbJTz8ARQAABBBBAAAEEEEAAAQR8FAj90Y4EvnxcTTSFAAIIIIAAAggggAACCCCAAAIIIIAAAiktQOArpaefwaeqgKZptUSkv4jUFpHCqerAuBFIEoEMEVkrIs0jkcgPSdInuoEAAggggAAC7guE/mhHAl/uL5og1MjzZRBmiT6mkADPlyk02QwVAQQQQAABBBBwKsDzm1Mx7kfAUwGe3zzlTY3KCXylxjwzSgROCmiadrmIfAMJAggkncBRESkeiUQOJF3P6BACCCCAAAIIuCUQ6qMdCXy5tUyCUw/Pl8GZK3qacgI8X6bclDNgBBBAAAEEEEDAXIDnN1YIAkkrwPNb0k5N8neMwFfyzxE9RMBVAU3TJotIJ1crpTIEEHBLYHYkEmnpVmXUgwACCCCAAAJJKRDaox0JfCXlevO0UzxfespL5QjEK8DzZbyClEcAAQQQQAABBEIkwPNbiCaToYRRgOe3MM6qD2Mi8OUDMk0gkEwCmqbtFZFCydQn+oIAAicFDopIq0gkkoYJAggggAACCIRWILRHOxL4Cu2aNRwYz5epN+eMOFACPF8GarroLAIIIIAAAggg4K0Az2/e+lI7AnEK8PwWJ2CqFifwlaozz7hTUkDTtNIisiUlB8+gEQiOQLqINIhEIupPLgQQQAABBBAIp0COox1feeUV6dq1a6BHS+Ar0NPnuPM8XzomowACiRDg+TIR6rSJAAIIIIAAAggkmQDPb0k2IXQHgegCPL+xMhwLEPhyTEYBBIIroGlaRxF5LbgjoOcIpIxAeiQSKZUyo2WgCCCAAAIIpKZA6I52JPCVWguZ58vUmm9GG2gBni8DPX10HgEEEEAAAQQQiF+A57f4DakBAZ8EeH7zCToszRD4CstMMg4EbAhomva8iPS2cSu3IIBA4gUmRSKRbonvBj1AAAEEEEAAAY8EQne0I4Evj1ZKklbL82WSTgzdQiC6AM+XrAwEEEAAAQQQQCCFBXh+S+HJZ+hBFOD5LYizlqA+E/hKEDzNIpAIAU3TvhKRKolomzYRQCAmgUcikcjQmEpSCAEEEEAAAQSCIBCqox0JfAVhybnXR54v3bOkJgR8EuD50idomkEAAQQQQAABBJJNgOe3ZJsR+oOApQDPb5ZE3KAECHyxDhBIEQFN0/KKyGERyWU05DIPT5H0fb+miAjDRMBfgVurl5XJ3Ro6bVSd190tEomkOS3I/QgggAACCCAQGIHQHO1I4Csway7ujtp5vlxTpowcS1f/c5YLAQTcFih0661SavJkp9XyfOlUjPsRQAABBBBAAIEQCNh5fuP9YAgmmiEkrQDvB5N2akLRMQJfoZhGBoGAtYCmaVeJyEKjO/ce/l2KPDDJuiLuQACBmASeaFNL+jW6PJay6i/lG0QiEd6WxaJHGQQQQAABBJJfIDRHOxL4Sv7F5lYPrZ4vT+zdK98ULepWc9SDAALZBC584gkp0rdvLC48X8aiRhkEEEAAAQQQQCDAAlbPb7wfDPDk0vVACPB+MBDTFNhOEvgK7NTRcQScCWia1k9EnjYqNWd1urQe+6GzSrkbAQRsC3x0X3NpWP5C2/dnuzE9EomUirUw5RBAAAEEEEAg6QVyHO04adIk6dKlS9J3PGsHCXwFarri6qzV8+Uvc+bI5jZt4mqDwgggYCxQ7sMPJX9DxztIZ1bI8yWLCwEEEEAAAQQQSCEBq+c33g+m0GJgqAkR4P1gQthTplECXykz1Qw01QU0TXtbRNoaOTz87lJ5/MOVqc7E+BHwTGDvyG5yTt488dQ/KRKJdIunAsoigAACCCCAQFIL5DjacdOmTVK4cOGk7nTWzhH4CsxUxd1Rq+fLnYMGya4nnhD1l06aiKi1oWnqP/11Zf4zn+PD+ojt+3HlTz/JaeecE893mefLePQoiwACCCCAAAIIBEjA6vmN94MBmky6GkgB3g8GctoC02kCX4GZKjqKQHwCmqb9ICKG2ws1enaOfPrtzvgaoTQCCEQVKH7O2bJ9RCc3dNTRjmluVEQdCCCAAAIIIJB0AjmOdmzWrJnMnTs36Tpq1CECX4GZqrg7avV8+e1118mhNP5na9zQVIBAFIEzihWTy7dtc8OG50s3FKkDAQQQQAABBBBIcgGr5zfeDyb5BNK9QAvwfjDQ0xeIzhP4CsQ00UkE4hPQNO08EfnZqJYMTZMC902Qo3+ciK8hSiOAQFSB6/9xsczu3dRUJ33fr1KyUD4rQY7esBLicwQQQAABBIItEOijHQl8BXvx2e291fOlZGTIikKFJOPoUbtVch8CCDgQOKdpUyk7c6ZpiWPbt0ueiy+2qpXnSyshPkcAAQQQQAABBAIuYPX8xvvBgE8w3U96Ad4PJv0UBb6DBL4CP4UMAAFrAU3TbhSR6UZ3rt25X64Y/pZ1RdyBAAIxCQxs+k/5T4vqhmVV2OvaZ2bLluEdrOrnL+SthPgcAQQQQACB4AsE9mhHAl/BX3x2RmD1fPnb2rWytmpVO1VxDwIIxCBQbMAAufCRRwxLqrDXhuuvlyvWrbOqnedLKyE+RwABBBBAAAEEAi5g9fzG+8GATzDdT3oB3g8m/RQFvoMEvgI/hQwAAWsBTdOeFJEHjO4cv3CD3DnlM+uKuAMBBGISeKNnI2n7z9KGZT/ZuFMaj5ojXWqVkwmdG5i1wV/IxzQDFEIAAQQQQCBQAoE92pHAV6DWWcydtXq+/HniREnv3Vs0EVF/6cSfOLAO3P0elJkyRQq2aWP4HT6YliYbb7hBzu/YUS4ZO5bny5h/7SiIAAIIIIAAAggEX8Dq+Y33g8GfY0aQ3AK8H0zu+QlD7wh8hWEWGQMCFgKapn0uIlcb3Xb762ky8cuNOCKAgEcCG4a2l7KFCxjWPmrBauk3fZGdwNekSCTSzaNuUi0CCCCAAAIIJI9AjqMdX331VencuXPy9DBKTwh8JfX0uNY5q+fLbb16yc+vviqiaSKRCH/iwDpw+XtQec0aObNMGcPv9O4xY2T7Qw/J+R06SGnzwBfPl679MlIRAggggAACCCCQnAJWz2+8H0zOeaNX4RHg/WB45jJZR0LgK1lnhn4h4KKApmlHROQsoyor/+dNWb/7gKMW619aXPo1ulyqlyoshc4+01FZbkYgKAKrd+yTacs3y1Pzvom5y2fnyS0Hn+1hWr72E+/IsvQ9+u5eapcvk4u/kI95JiiIAAIIIIBA4AQCd7Qjga/ArbGYOmz1fLmmShU5utHZv1CUv25dKXL//fJ/1apJ7oJqkzsuBMIn8NuaNbLvzTdl9zPPxDy4XGefLVX37DEtv65hQ/l1xQop/cILcv6tt/J8GbM2BRFAAAEEEEAAgeALWD2/8X4w+HPMCLwR4P2gN67U6r4AgS/3TakRgaQS0DTtShH52qhTv/7+h5zbZ4KjPte6pIh88UArR2W4GYEgC4z6ZLX0e3tRTEOw833J3etFve4FfVpIvUuLmbXTLRKJTIqpIxRCAAEEEEAAgaAJBO5oRwJfQVtizvtr9Xz55+HD8tUFFziqOF/NmnLZggWOynAzAkEW+PH552X7gw/GNAQ735cl55yjH6Vace5cyV+nDs+XMUlTCAEEEEAAAQQQCL6A1fMb7weDP8eMwHsB3g96b0wL8QkQ+IrPj9IIJL2Apml3icgYo44u2LhDrhs119E4pt9xnbS6opSjMtyMQJAFjv5xQgr3myTqT6dXr3oV5blbDE9UlV0Hj8hFA17Tq90yvIOULJTPrIlSkUgk3WkfuB8BBBBAAAEEAisQqKMdCXwFdp3Z7rjV8+WhTz+VDTfcIOovm1TgxM6fZadOlXNbtLDdB25EIOgCGUePyoqLLhLt6FHb35PM71Phnj2lpMkOYcd//FG+vuwyvd5/fvON5LnoIp4vg75g6D8CCCCAAAIIIBCjgNXzG+8HY4SlWEoJ8H4wpaY7kIMlEiut5wAAIABJREFU8BXIaaPTCNgX0DTtVRHpbFTi0Q9WyJDZy+1XKKIfT6eOqeNCIJUELh00VbbuPeR4yC92qCc96lQwLLd21365Ythb+ucnxt5pWn8kyltUxx2iAAIIIIAAAggETSAwRzsS+Ara0nLeX6vny51PPCE7hg1zVHG1n34SdUwdFwKpJPBNpUpybNs2x0Mu9dxzUrhbN8Nyv23YIKvUrl6aJrX27+f50rEwBRBAAAEEEEAAgfAIWD2/8X4wPHPNSLwV4P2gt77UHp8Aga/4/CiNQNILaJr2rYhcatTRFmM+kPfXbrc9jorFCsqqQTfZvp8bEQiLQLH+r8qeX486Hs6SAW2k6sWFDcu9/MV6uWvq59KlVjmZ0LmBWf3pkUiErfUczwAFEEAAAQQQCLxAYI52JPAV+LVmOQCr58tv27WTXz78UCQS0QMnVn/mrVhRKi9ZYtkuNyAQNoGvL7lE/ti719b3JOv36B+ffipnV6liyPHTq6/K1n795Pz27aXMc8/xfBm2hcN4EEAAAQQQQAABBwJWz2+8H3SAya0pLcD7wZSe/qQfPIGvpJ8iOohA7AKapuVXG3KZ1VDkgUmy9/DvthvpVru8jOtU3/b93IhAGAR+O35C8t833vFQckUicuS5nnL6abkMyzYZPVfmb9hhJ/A1KRKJGP+r3I57RwEEEEAAAQQQCJBAjqMdJ0+eLJ06dUqqIRD4SqrpcL0zdp4vvypVSk7s2/fXUY6Zga/Mox2j/HPhzp3lkjFjXO8rFSKQzALqSMdlhQv/FYg0+X7k+Py006TGzz9L5PTTDYe3rm1bOfjZZ1L4llusAl88XybzIqFvCCCAAAIIIIBAnAJ2nt94PxgnMsVTQoD3gykxzYEeJIGvQE8fnUfAXEDTtKYi8r7RXd/9fEjKDZ7qiPGFW+vK7Vdf5qgMNyMQdIGFW3ZL/f++63gYlxU9V1YPvtm03Bl3vSQZmqbv7qV2+TK5HolEIkMdd4ICCCCAAAIIIBAWgaQ/2pHAV1iWWvRxWD1f/r5tm6y64oqThbW/gyyZ/0W0f77k2WdNj6cLtyijS1WBXxctknVNm+rBSLPvR/bPzypfXiovXWrKtqhIEZGMDCkzerQe+uL5MlVXGeNGAAEEEEAAgVQXsHp+4/1gqq8Qxm9X4MstP0q9/86ye/vJ+3g/6JiMAjEKEPiKEY5iCARBQNM0FQ4ZbNTXacs3S6eJCxwNZflDbeXKi85zVIabEQi6wPOfrpX731roeBjtq5WV125raFju19//kHP7TNA/3zK8g5QslM+sjW6RSGSS405QAAEEEEAAAQTCIpD0RzsS+ArLUos+Dqvny71vvy1bevRwhFDp88/l7Msvd1SGmxEIusCPL70k6f37Ox7Gee3aSZnxxjtP/3n4sCwpXVoPklX56ivJU6IEz5eOlSmAAAIIIIAAAgiEQ8Dq+Y33g+GYZ0bhvcCYtLVy35u8H/RemhZiFSDwFasc5RAIgICmaR+JSGOjrqoAiwqy2L3UsXTqeDp1TJ3RdemgqbJ17yG7VXIfAkkhkNavpdQpU9SwLz1fS5NXFm103NfH29SUfzX63y4H2SvY9NNBueyRafp/fWLsnVb1l4pEIulWN/E5AggggAACCIRa4CYReTPrCJPpaEcCX6Fee+qIRtPny/QHHxQVZNEv9cyojnDMvKL8cyR3bqnx008iuYyPP195xRVyLD3dVn1W7fG5+Xzg455PxQ8+kHy1ahn+IGy95x7Z89prpt+PaPNx0X/+I8Xuvdew3qNbt8rXtWuL+i2uvXu31Q8Sz5dWQnyOAAIIIIAAAggEWMDq+Y33gwGeXLruqoDV+8HbX0+TiV/yftBVdCpzVYDAl6ucVIZAcglomnZQRPIb9arm4+/IV9v32O509VKFZVH/Nob3Hzx6XAr1nWi7Pm5EIFkEDo3qIWedkduwO9VGTJeV3+913N0P7m0mjSoY/1vVry/dJF0nfaLv7KV2+DK7IlHeoDruEAUQQAABBBBAIAwCSXu0I4GvMCwv4zFYPV+uueYaObxypR70UmtBU4Gvv4Ne0f757CpVpNL8+YYN/nnokCy7+GLb9Vm1x+fm84GPez41du+WXHnzGq7tNfXry+FvvjH9fkSbjwrvvCPnXHONYb17pk+XTffcI2eWKCFVly3j+TLcP8mMDgEEEEAAAQQQMBWwen7j/SALCIG/BKzeD1YfMUO+/v5nx1y8H3RMRoEYBQh8xQhHMQSSXUDTtAoist6on3/8mSH57xsv6k+7190N/iHP3lTH8PZ563+Q6597z2513IdAUghccl5+2TTsVsO+ZGianH3POEfflczK9o7sJufkzWNY983j5smMr7dKl1rlZELnBmYeaZFIxPSGpMCkEwgggAACCCDgh0DSHu1I4MuP6U9MG1bPl9off8jS4sVFTpz4a2evzB29svypAiz6Gvn78yI9e0rJJ54wHNAvCxbIxnbtTt6fvXz2dvj8VF98Tl2Hfq2PPBdfLFeq4KPRlZEhS4sWFe348VO+J3b6Vy09XXIXKGBY9cbbb5d9c+dK4ZtvlrLPPMPzZWJ+LmkVAQQQQAABBBBIuIDV8xvvBxM+RXQgSQR4P5gkE0E34hIg8BUXH4URSF4BTdO6isgrRj1csvUnqfPUTEcDmNT1GulY41LDMo9+sEKGzF7uqE5uRiDRAq2vLCVv336dYTfW7twvVwx/y3E3ixY4S354vLNpORW6/O34CRncrKoMbl7V7N5JkUikm+NOUAABBBBAAAEEwiqQlEc7EvgK63JTmSvz58tfly+XtdcZ/2/qaDJlxo6V82++2RBtx9NPyw+PPRZeVEYWSoGCN9wg5V591XBsv61fL6vqGP+LdEYFz7jgAqmyYYOp2aIyZSTj6FG5qG9fuahfP54vQ7nCGBQCCCCAAAIIIGAtYPX8xvtBa0PuSA0Bq/eD63btl8uH8X4wNVZDcEdJ4Cu4c0fPETAV0DTtRRG5w+imZxesln9NX+RIce2QW6R8kXMMy7Qe+6HMWZ3uqE5uRiDRAo/cUE0evr6KYTcyj1102s8mFS+SuXdfb1osdy/1NRV9dy+1y5fJ1S0SiUxy2gfuRwABBBBAAIFQCyTd0Y4EvsK73qyeL3ePHSvpDz/sCOCKJUskb9myhmU2duggBz780FGd3IxAogVKPPSQXPivfxl24+e33pItvXo57uY5114rFd5807TcwhIl9M/LjhwpF6jd8Ywvni8dzwAFEEAAAQQQQACB4AhYPb/xfjA4c0lPvRWwej84Zdkm6fLKJ447wftBx2QUiEOAwFcceBRFIJkFNE37RkQuN+pj+/Efy9srvrM9hLyn55ZfR/cwvb/oA6/Kz4eP2q6TGxFIBoFZvZpK88oXG3blgRmL5Jn5qx13dUCTK2V4yxqG5bbv+1VKPzxF/3zL8A5SslA+szYaRCKRNMedoAACCCCAAAIIhFkg6Y52JPAV3uVm9Xy5qXt32Ttrlqi/ZNJELP887cwzpcbOnaZgy8uVkxN799qqz2673GdvfnCK3anclClSsEkTw7WdPmiQ7H7hBcfruvj998tFgwYZ1vv7jh2yvFYt/fNqixfLmRdeyPNleH+SGRkCCCCAAAIIIGAqYPX8xvtBFhACfwlYvR/sP2OxjJy/yjEX7wcdk1EgDgECX3HgURSBZBXQNC2viBwWkVxGfSz97ymyff+vtofQoFxx+fj+Gwzv33HgiJQc+Jrt+rgRgWQR2PZYRylx7v8ZdqfRs3Pk02/NX0ZFKzytRyNpV6W0Yb2qTlW3uk6MvdOKo1QkEmH7PCslPkcAAQQQQCD1BHIc7fjaa69Jx44dEyJB4Csh7J43auf58ut//lOOff/9//oSiahzIEWy//n3HQXq1pXL3nnHsO/Hd+2SFZUrG5bPUW9mO5k1WrRPefP5wSd2nyqrVskZxYsbru31rVvLwYULTb8f0fwvHTdOCrVqZVjvL4sWyZr27fXPr96+3ep3gedLKyE+RwABBBBAAAEEAipg5/mN94MBnVy67bqA1fvBxqPmyCcbeT/oOjwVuipA4MtVTipDIDkENE2rLyKfGvVm7+HfpcgDzk6H69/4SnmstfFuRbO+2SZtX/ooOQDoBQI2Bc7Jm0f2juxmevd5fV+RX44es1nj/25b/0h7ufSCAoblRn2yWvq9vUjqXVpMFvRpYVp/JMrbU8cdogACCCCAAAIIhFUgaY52JPAVziVm9Xz5x/79onbjcnIVv/deudhkt6L9770nG7t2dVIl9yKQcIHcBQpI9S1bTPuxrEwZOXHwoOO+XqmOQC1t/C8U7ZgwQbYNGyYFatSQyhZHP/J86ZifAggggAACCCCAQGAErJ7feD8YmKmkox4L8H7QY2Cq902AwJdv1DSEgH8CmqYNEJERRi2+u2qb3Piis3DWW7c3ljZXXmI4iIffXSqPf7jSv0HSEgIuCFjtXPfDgcNSauDrjls664zccmiU+RGoVz05U5Zu+0m61ConEzo3MGtjUiQSMU+lOe4hBRBAAAEEEEAgRAJJc7Qjga8QraosQ7F6vtz/wQfybZcu+hF1mZfRkYCZn5ebOFEKNW9uCPb9o4/KjlGjchwNabd+q/b5PPqRhfj+JRDr+ihw9dVScYbK4Ea/ju3cKSuuvNJx/aflzSs1LHbtWtWmjRxauVIuaNtWLn3qKZ4vw/lzzKgQQAABBBBAAAFLAavnN94PWhJyQ4oIWL0fjPVkK94PpsgCSqJhEvhKosmgKwi4JaBp2kwRMdzrf+DMpfLkPGfhLKttLa8bNVcWbNzh1hCoBwFfBPpcW1meurG2YVtzV2+XVmM/cNyXmpdcIAsfaG1aLnevF/XPVdhLhb5MLgJfjmeAAggggAACCKScQFIc7UjgK5zrzur5cvuwYbLzuef0wJdRUCb7f1915UrJY3Ls3bq2beWXzz+3XZ/ddrkvetALF3dcivfqJSWHDjX8Idj/0UeyoVMnx+s6f9WqUun9901/YD4vVUo/ArXck0/qoS+eL8P5e8yoEEAAAQQQQAABKwGr5zfeD1oJ8nmqCFi9H3xvzXZp+QLvB1NlPQR5nAS+gjx79B0BAwFN034WkfOMgBo+M1s+27TLtt/5/5dXdj/VxfT+Qn0nysGjx23XyY0IJIPApK7XSMcalxp2Zfj7K+SROcsdd/XOuhXl+fZXG5bbffA3KTFgsv75luEdpGShfGZtdItEIs7OYHXcYwoggAACCCCAQAgEEn60I4GvEKyiKEOwer5c17q1HFy0yPbgTy9USKqtX296/9KyZeXPQ4ds18mNCCSDQNnnn5fz27Uz7MqOkSPl+yeecNzVIl27yiUm5Y7v2SNLatXS663+2Wdy5oUX8nzpWJkCCCCAAAIIIIBAOASsnt94PxiOeWYU8QtYvR989IMVMmQ27wfjl6YGrwUIfHktTP0I+CygadrFIpJu1GyGpkmB+ybI0T9O2O5Zs0oXy7t3NTW8f/Oeg1JhyDTb9XEjAski8M3DN8k/iqtTkKJf7V7+SGau3Oa4u2M71JWedS4zLLdu1365fNhb+uc2Al+lIpGI4XfacecogAACCCCAAAJhFUj40Y4EvsK3tKyeLyUjQxaXKiUZx46JaJq+w5DVnwWvvVYqvG58bPrRrVvl69q1LeuxaofP7c0HTu45XZmWJmdVqGD4Q7Cxe3fZN3eure9J1nkp/fTTUqRTJ8N6j2zaJF9df73+eY20NKvAF8+X4fupZkQIIIAAAggggIAuYPX8xvtBFgoC/xOwej9408vz5J2VWx2T8X7QMRkF4hQg8BUnIMURSDYBTdNuFpE3jPq1esc++eejbzvq9pDm1WRQsyqGZaYt3yydJi5wVCc3I5BogdNPyyVHnuspudRLKYPr0kFTZete5zsLLOrfRqqXKmxY77iF66XXlM/1z0+MvdOUIhLlzWmi7WgfAQQQQAABBJJWIMfRjq+//rp06NDBlw4T+PKF2ddGrJ4vj6xbJ99ce62jI+pKPPCAlOjb13AcP7/zjmzu3dvREZEcSejOkYQ4xu4op58utdPTRXLlMlzbX9esKUe3b3f0fVFHpVZ+7z3J989/Gta7+403ZNOgQfrn9TZv5vnS119JGkMAAQQQQAABBJJHwOr5jfeDyTNX9CSxAnbeD5YbPFW++5n3g4mdKVq3I0Dgy44S9yAQIAFN054RkfuNuvzyF+vlrql/BU3sXu/d3Uyuq1jC8Pa+b38poz9ZY7c67kMgKQSuvOg8Wf5QW8O+/Hb8hOS/b7zjvqoAmQqSqf/BaHQ1HT1XPt6wQ7rUKicTOjcwayM9EomUctwJCiCAAAIIIIBAKgsk7GhHAl/hW3ZWz5c/vvaafNe/vz5wFUzJ+pdMRv982dSpcm4D4/8NvG3wYNk1bpzt+jLV7bbP/X8J4GVvvdpdL2dXqiRXzJtn+COQcfSoLL7kkpOf2/bPlUsPkkVOP92w7lXdusmBL7+UIm3aSPnHH+f5Mnw/xYwIAQQQQAABBBCwJWD1/Mb7QVuM3JQCArwfTIFJTqEhEvhKoclmqKkhoGnaYhGpaTTaHpPTZNLijY4w9j9zm+Q/8wzDMlc/NUsWb/3RUZ3cjECiBbrVLi/jOtU37MbCLbul/n/fddzN8kXOkbVDbjEtd8ZdL4naPtlG4GtSJBLp5rgTFEAAAQQQQACBVBZI2NGOBL7Ct+ysni839+kje95809HAa377rZyWL59hmdUtWsivX33lqE5uRiDRAhfccouUGTnSsBuHli6VNa1bO+5m3jJl5J+fm/9Le59ddplof/75V+BrxAizNni+dDwDFEAAAQQQQAABBIIjYPX8xvvB4MwlPfVWwOr94JdbfpR6/53luBO8H3RMRgEXBAh8uYBIFQgki4Cmaepf+TwiIob/6meloW/Khh8P2O5yqfPyyeZhxkfAxHLmt+3GuREBDwWevamO3N3gH4YtPP/pWrn/rYWOe3Bz1TIypfu1huV+/f0PObfPBP1ztbuXCn2ZXI9EIpGhjjtBAQQQQAABBBBIdYGEHO1I4Ctcy87O8+XX9erJb+oIOXVMuqb2LPr7MvjnMy+6SKouWWIMlZEhi8qUkYxjx2zVZ9Uen5vPBz7u+VwybJgUu+02w7W9a+JE2frww399bvP7om49v2VLKTd2rGG9fx45Il9UqaJ/rsJeRcxDZTxfhutnmtEggAACCCCAAAInBew8v/F+kAWDwF8CVu8Hx6Stlfve5P0g6yUYAgS+gjFP9BIBWwKaplUXkaVGNx/6/bgU7DPRVl2ZN7WrUlqm9WhkWCaWM78ddYCbEfBIIK1fS6lTpqhh7T1fS5NXFjnbDU9V9ljrGtK/8ZWG9W7ec1AqDJmmf75leAcpWch4dwMR6RaJRCZ5REC1CCCAAAIIIBBuAd+PdiTwFa4FZfV8+eevv8qSChVE0zRRc2/nz/NbtDANrxxZv15WNmpkuz677XKfvfnBKXanSjNmSP4aNYyfA/v103fDs/M9yToPFz/0kFzYu7dhvUe3b5elTZvqAcma8+fLmcWLm/0Q8XwZrp9pRoMAAggggAACCJwUsHp+4/0giwWB/wlYvR+8/fU0mfgl7wdZM8EQIPAVjHmilwjYEtA07V4RGWV08/wNO6TJ6Lm26sq86ckba0nfay83LDPhyw1yx+ufOaqTmxFIBoFDo3rIWWfkNuxKtRHTZeX3ex139f17mknjy0oYlpuybLN0eWWB/vmJsXda1V8qEomkW93E5wgggAACCCCAQBQB3492JPAVrnVo9Xx54PPPZd2tt54cdGaQJfO/iPbPlwweLMXvuMMQ6sdp02TLAw/on9upL+ua4/6/gndm/nzunU/tzZslV968hmt7ZZMmcmTtWsfzU3HKFDm3Xj3j78ycObLhwQf1zxusX2/1I8TzpZUQnyOAAAIIIIAAAgEVsHp+4/1gQCeWbnsiYPV+sPqIGfL19z87bpv3g47JKOCCAIEvFxCpAoFkEdA0baqItDfqz/D3V8gjc5Y76u6nfVvK1WWNd0HqNeVzGbfQ8i8VHbXJzQh4LXDJefll07D/vZzK3p46qvTse8bJH39mOO7K3pHd5Jy8eQzL3TJunkz/eqvUu7SYLOjTwrT+SJS3po47RAEEEEAAAQQQSGWBHEc7TpkyRW7NEtJxE4fAl5uaia/L6vnyh1GjZPvTTzvqaKXp06WAyS5IWwYMkB+nTHFUJzcjkGgB/ajSL7807kZGhnxZurRoJ0447mrNdeskd/78huXW9usnP3/0kZxTtapcOcl8c2ieLx3zUwABBBBAAAEEEAiMgNXzG+8HAzOVdNRjAd4PegxM9b4LEPjynZwGEfBOQNO0rSJSyqiFG8a8Lx+s/d52B3JFInJwVHfJe7rxLkhVH5su3/zgfBck253gRgQ8EGh9ZSl5+/brjP/SfOd+uWL4W45bLpL/LNnxRGfTcpWGvikbfjwgXWqVkwmdG5jdmxaJRExvcNxBCiCAAAIIIIBAKgqccrRjwYIFZcOGDVK4cGHXLQh8uU6a0Aqtni/Xdeki+z/5xH4fc+WSq779VnKdeaZhmZVNm8rhLLsg2a+cOxFInMB5TZtKhZdfNuzAkY0b5etGjRx38Izzz5caX39tWm5Jixby27ZtUrRlS6kwfDjPl46VKYAAAggggAACCIRDwOr5jfeD4ZhnRhG/gNX7wXW79svlw3g/GL80NfglQODLL2naQcBjAU3TzhMR0/0lC/aZKOqcbrvXZUULyurBalOA6Jfa/UjtgqR2Q+JCIEgCj9xQTR6+vophl19fukm6TnLw8urvmq6rWELeu7uZKUXuXi/qn6uwlwp9mVyTIpFItyC50lcEEEAAAQQQSEoB3452JPCVlPMfU6fsPF8uuuwyyTh8WNTToJp7/UhFdRSj+ufsf0YikrdsWakyf75hf9TuR1+WKSNaRkbU8lb187m5Pz7e+ZT817+kxL33Gq7tPe+8I9/ef7/p9yPa/BSsX18qTp5s+h3+pHJlvd7yw4bpoS+eL2P6yaMQAggggAACCCAQaAE7z2+8Hwz0FNN5FwWs3g9OWbZJurzC+0EXyanKYwECXx4DUz0CfglomnaDiMw2am/Lzwel/OBpjrrTtVZ5Gd+5vmGZJVt/kjpPzXRUJzcjkAwC797VVJpVutiwKw/MWCTPzF/tuKsPXnelPNqqhmG57ft+ldIP/3VEjY3AV7dIJGJ+JofjHlIAAQQQQAABBFJUwJejHQl8hWd1WT1fHk1Pl6/q1lVJLxH1LwDZ+POCdu3kUpMjIA+tWCGr2rSxXZ/ddrnP3vzgFLtTxVdekYINGxr+AGwdPlx2qh3AbHxPss5Did69peSDDxrW+/uuXfJlkyZ64LLCf/5jFfji+TI8P9GMBAEEEEAAAQQQOEXA6vmN94MsGAT+JzCrV1NpXtn4/WD/GYtl5PxVjsl4P+iYjAIuCRD4cgmSahBItICmaY+KyECjfsSSSH6+/dVyZ92KhkN77tM10uetLxM9dNpHwLFA+mOd5MJzzzYsd+0zcyRt007H9U7t3khuqlrasNyn3+6URs/O0T/fMryDlCyUz6yNUpFIJN1xJyiAAAIIIIAAAghEF/D8aEcCX+FZelbPl3tmzpRv+/Q5dcCZwS8DhjJqB6JOnQyRdr3yinw3dKgxokX9J4MyRjVQ/q/AET7RBeJYH9UXL5Y8RYsa0q5p315+WbTIsX/555+X85s3N6z3wPLl8nXPnvoOX7Xff1/OLFaM58vw/AwzEgQQQAABBBBAwLaA1fMb7wdtU3JjCghse6yjlDj3/wxH2njUHPlkI+8HU2AphGaIBL5CM5UMJNUFNE1bICLXGDnc+8ZCeeGztY6Ylg64UapcfL5hGbWlpfofilwIBEngnLx5ZO9I85MSz+v7ivxy9JjjYa0dcouUL3KOYbnRn6yWvm8v0j8/MfZOq/oJfFkJ8TkCCCCAAAIIOBHw/GhHAl9OpiO577V6vvxu8GDZmeWoucwjHDNHFe2fr5g9W/JVrmw48I19+ogKkqnLTn3q6Eiz9vgcHz/WR+78+aX2avPdoRdXrix/HDrkeL1WXbBAzipt/C8U/TBlimz6e9e8hitXWv2o8HxpJcTnCCCAAAIIIIBAQAWsnt94PxjQiaXbrgvwftB1UipMAgECX0kwCXQBgXgFNE3LJSKHRSSvUV3VR8yQr7//2XZTp5+WSw6N6iHqT6Or4iNvyLc//WK7Tm5EIBkErilfXObdp05AjX59v/+wXPLv1x13VX1XjjzXU3KZ/FvzdZ6cKUu2/SRdapXTj3Q0uyJR3pg67hQFEEAAAQQQQACBUwVyHO04depUad++vStOBL5cYUx4JXaeL1e2aCGH16w5pa8qYGX0l0yR3Lnlqg0bRP1pdC1v2FB+37rV8HOz+lUhPjf2x8e79XHOVVdJpdeNnx+P7doly666yvH6VN+VOt9+K5LL+O9klnftKodWr5aiLVrIZY88wvNlwn896QACCCCAAAIIIOC/gJ3nN94P+j8vtJicAg3KFZeP7zd+P7jjwBEpOfA1x53n/aBjMgq4KEDgy0VMqkIgUQKaplUSEcN/pfSPPzMk/33jRf1p96pWsrAsfrCN4e0Hjx6XQn0n2q2O+xBIGoG+114uT95Yy7A/c1anS+uxHzrub/VShWVRf+PvjKowd68X9XptBL4mRSIR823IHPeQAggggAACCCCAgC7g2dGOBL7CscKsni+1EydkYYUKov60e+W7/HK5ctYsw9tP/PqrLDLZ/ctuO9yHgN8CF/bsKZcMHGjY7L7582Vdz56Ou5Xviivkyr93vDMqPL9KFf2jYjfcYBX44vnS8QxQAAEEEEAAAQQQCIaA1fMb7weDMY/00h+BPtdWlqdurG3Y2HtrtkvLFz5w3BneDzomo4CLAgS+XMSkKgQSJaBpmvrbw5eN2l/03Y/IF+/xAAAgAElEQVRS92njv1yPVu6uev+Q0bfUMRzSp9/ulEbPzknUkGkXgZgFXu12jXSofqlh+WHvrZChc5c7rv/2qy+TF26ta1hu98HfpMSAyfrnancvFfoyuR6JRCJDHXeCAggggAACCCCAgLWAZ0c7Eviyxg/CHVbPl4dWrJBvbrpJRMtyaKLa5dbkn4t17ixlTHYg+mXxYlndocP/eCzqEz535I+X+fqMx6f8yJFSuFUrw6/29tGjZfuoUY7nq2j79lJ2+HDDeo/t3StfNGmif37ZkCF66IvnyyD8wtJHBBBAAAEEEEDAXQGr5zfeD7rrTW3BFpjU9RrpWMP4/eCjH6yQIbN5PxjsWU693hP4Sr05Z8QhFNA0bbyIdDca2sj5q6T/jMWORj6xSwPpXNM4kPLkvJUycOZSR3VyMwLJILBq0E1SsZh6zxn9avvSRzLrm22OuzqmfV25o+5lhuXW7z4glf/zpv75luEdpGShfGZtdItEIpMcd4ICCCCAAAIIIICAPQFPjnYk8GUPP9nvsnq+3DF+vGwdMeLkEXWZRyma/Vn+qafkgjbGu+H+8NJLsvXJJ/UjIe3Ux304Jcs6qfLBB3L2pcYvDNb16iX75s1zvK7LDBsmxW691fDn4vDWrbL45pv1z+vMni15ixbl+TLZf1zpHwIIIIAAAggg4IGA1fMb7wc9QKfKwAp88/BN8o/ixu8Hb3p5nryzcqvj8fF+0DEZBVwUIPDlIiZVIZAoAU3T1opIRaP2bx43T2Z87ez/Qa0ZcrNUKHKu4ZDavfyRzFzpPBSTKCPaRUAJ2DlHu+ygKbJt76+Owb7s31pqlLrAsNz4hRvkzimf6Z+fGHunVf2lIpFIutVNfI4AAggggMD/s3ceUFIUTRz/D6CSQYIKSDgySM5RMkgWUFCiR1IERYKB4EkSUQQ+kiASDiQKChIk55yjSJScc07H9fdm8U7U65npvQ0zu/9+z3fv7K7q6l/17lFTNd0kQAKxIODxqx1Z8BULb9hI1Cy+3N+hAy4vUrsCvcjixUiYJYt0lfvbt8flxYttRIGmkIA5AS1ePJTdvx+IE0c6eEv58rh/+rS5sn+NKDBrFpIWKCCVOzNnDv7QCy+FQJUtW8z0M740I8R+EiABEiABEiABEnAoAbP4jflBhzqWZnucgJX8YI6wqTh66aby3MwPKiOjgAcJsODLgzCpigT8QUAIkRTADaO5Q7pPxqlrty2bl+CZeLg1rLXheFWdlifnQBLwIoFCGVJjS7cG0hnuPoxA0o76gXnq7ebQ1kj4bDypYM3hC7B4/ylXv1nBlxZDtlTdIkqQAAmQAAmQAAmQgCEBj1/tyIIv5+84K/HlprJl8eDcOcuLjRM/Psru099RkjdVnZYn50AS8CKBJHnyoNCcOdIZIu/dw9q8ed2yoOzevYiTIIFUdkfHjriyaZPr5LCqm41PX2d86ZYLKEQCJEACJEACJEACtidgJX5TzeUxP2h7t9NANwkUzJAKW7u9IZVmftBNsBTzOwEWfPndBTSABGJHQAhRGcBSmZbLt+/jpY/VboYrlz0tlneqIzXs0u17SPPxxNgZTmkS8AOBlqVzYkzT8tKZ1x4+hwqDf1W2LMeLyfF7r7cM5Z59/3tECoEWJXNgXPMKRmNXaZpmOEDZQAqQAAmQAAmQAAmQQMwE/nO147Rp0/DWW8b/rpHBZMGX87eZWXz56No1bChWTGmhyYsXR/7Jk6Uyj65exYbixZV0cjAJ2IHAS2++iRz9+0tNubF1K3YZXMsoE0wYEoKiS5YYLnFZqVKu073S1qyJV3r2ZHxphw1BG0iABEiABEiABEjAxwTM4jfmB33sEE5nawKhpXLih2by/OD6I+dRbpD8hR7Z4pgftLXbg8I4FnwFhZu5yEAmIITQn+z1la1Rv3ZRv35RpXWtUgAD6peQiizYewJ1v1uoopJjScAWBIY2KoP25fNIbRm+ci86/bRe2daGRbJgaqsqUrnbDx4h+UfjXP1hNYsgrFYRoznCNU0LVTaCAiRAAiRAAiRAAiTgHgGPXe3Igi/3HGAnKbP48vKSJdjXvj10X+vFJlZ+vtyqFbJ8+ql0mVdWrsS+d9+1rM/qvBxnzT/k5D6nbF98gXRNm0r39plJk3C4b19Ln5On/fBCzZrI/b//SfVG3L2LFZUqufqz6J+v1oYntDO+tNOXLG0hARIgARIgARIgAQ8SMIvfmB/0IGyqcjyB/zUsgw4V5PnBkav2oeOMdcrrZH5QGRkFPEyABV8eBkp1JOBrAkKI+QBqyubtNnsTBi7ZpWTWjDZV0aBQZqlM7/lb0XfBdiWdHEwCdiCwusvrKJ31JakprSetQvjGA8qmfvl6cXxaraBU7vDFG8j1xTRXv366l37Kl0EL1TRN7Vg+ZYspQAIkQAIkQAIkQALRBDx2tSMLvpy/q8ziyz8HDsSpsWpXoOceNgypq1WTwjk+bBhOjBzpfHhcQdARKDB1KpIVLixd98Hu3XH+Z72mVq2FdOmCDG3bSoXunj6NdY0aufrz9OiBtDVqML5UQ8zRJEACJEACJEACJBAQBMziN+YHA8LNXISHCKzqUhdlsqaRams7eRXGr2d+0EO4qcaHBFjw5UPYnIoEvEFACHEDQFKZbv16Ov2aOpV29MsmyJgiiVSk1ojfsOj3kyoqOZYEbEHg5tDWSPhsPKktRfrPwq5Tl5VtXdChJqq9kl4qN3XLYTSfsNzVf6RfE2RKKf98AWDBl7IHKEACJEACJEACJBBLAh652pEFX7H0gg3EzeLLXU2b4vrWrUqWlli5EvHTppXK7GnTBlfXrFHSycEkYAcCZXftQtwECaSmbKtXD7f371c2Nd/YsUhRtqxU7tySJdjTu7er/9VZs5AgjTxpwfhSGT8FSIAESIAESIAESMAxBMziN+YHHeNKGuoDAmb5wWJf/YwdJy8pW8L8oDIyCniYAAu+PAyU6kjAlwSEEFn0+hHZnJFCIFnHcbj3KMKyWakTJ8C5gS0Mx6fsPB437j20rJMDScAOBLKkToqDfRpLTdE/L4k++AGPHkcqm3tqQHOkSZZQKvfRT+sxYuVeV3/EqPfM9IdomnbcbBD7SYAESIAESIAESMDDBGJ9tSMLvjzsER+rM4svRWQk1hYqhMj79y1b9kyKFCi9YYPh+HVFiyLi1i3LOjmQBOxAIEGGDCi+ZInUFP3zsiZfPogI689jopSVWrsWz6ZOLdV9YOhQnJg1y9Vfbe1aMxyML80IsZ8ESIAESIAESIAEHEjALH5jftCBTqXJXiOQOVVSHOrL/KDXAFOxXwmw4Muv+Dk5CcSOgBCiCYDJMi36SUX6iUUqrXqeDJjXXn4dwLHLt5Dt8ykqKjmWBGxBoH7BzPipbVWpLXvPXEHBfjOVbU2e4DlcHhxqKJe39wz8cf4aymVPi+Wd6hiO1WLIlCobRQESIAESIAESIAESUCcQ66sdWfClDt1OEmbxpX5S0bb69aNNFgCefqgU0++pypVD3u+/ly7z/unT2FS5sqvfij6z+dj/N2ryNN+fsdkvqapWRZ5hw6R7+/bBg9hWt67S50W3J17SpCizZYvhV8O6Zs1w+/hxpCxUCEWHDmV8aacvUtpCAiRAAiRAAiRAAj4iYBa/MT/oI0dwGkcQqFcwBDPbVpPa+vvZq8jf9yfltTA/qIyMAl4gwIIvL0ClShLwFQEhxHAAHWTzfb9mP9pPU7saI6xWEYTVLCJdwsztR/H22KW+WiLnIQGPEehdpyh6VC8s1ffjpkMInbhCeb4qudJj4Yc1DeXitRvt6m9RMgfGNa9gNDZc0zTj6jFlCylAAiRAAiRAAiRAApYJ/Odqx+nTp6NRo0aWFLDgyxIm2w4yiy/PTp+OQ336AEIAmmbpZ6YOHZCpfXvpmi8uWoT9nTpZ1md1Xo6z5h9ycp9TyAcfIGO7dtK9ff7XX3GgWzdLn5On/ZCiVCnoVzoatcXlyrkKJF+uXh15PvuM8aVtv1VpGAmQAAmQAAmQAAl4j4BZ/Mb8oPfYU7PzCPSqXRQ9a8jzg1O2HEKLCcwPOs+ztFgnwIIv7gMScDABIcRWANLqrJYTV2LSpoNKK9RP99JP+ZK1T3/ZiEFLdyvp5GASsAOBX9+vjpp5M0pN6TprA/63fI+yqR9XLYCv6pWQyp28ehuZezw5iE8v9tKLvgwaC76UPUABEiABEiABEiABDxP4z9WOhw8fRooU+gFgxo0FX2aE7N1vFl/+0a0b9CKW6BZV+BX1P2L4Pd/33yPlq69KF3504ECcnDDhSb8Ffa7CGIP52E8+vtof+b77DinLl5fu7SMDBuDUpEnK+zVDq1bI0qWLVO+9Cxew+q8i3LyffYZ0r73G+NLeX620jgRIgARIgARIgAS8QsAsfmN+0CvYqdShBOa0q45a+eT5wU9+3ojBy9Rz38wPOnRDBJjZLPgKMIdyOcFDQAjxDIA7APSfMbZXek3HwQvXlaBcHdISSeM/K5WpOHgu1hw+q6STg0nADgSO92+Gl59PJDWl8pB5WHXojLKpk1tWxltFs0rlVh06i8pD5rr6LRR8hWqaFq5sBAVIgARIgARIgARIwHME/nO1Y/369fHzz3odmHFjwZcZIfv2W4kvN9eqhbvHjiktouzmzYiXOLFUZuc77+D6Vv09JjYScBaBUitW4LkXX5QavSs0FNdMrmaMSTj3wIF4sUYNqd6rO3diS+fOrv68n35qVvDF+NJZ24rWkgAJkAAJkAAJkIAlAlbiN+YHLaHkoCAhcKx/U6R/Xv5sourQeVhxgPnBINkOAbdMFnwFnEu5oGAhIIQoBWC9bL037z9Eik7jlXBkSpkER/o1kcpECoFkHcfh3qMIJb0cTAL+JmDlHu1UnSfg+r0Hyqbu/aIRcr30vFRu+Mq96PTTk4+q/vnSP2cGLUTTtOPKRlCABEiABEiABEiABDxLwK2rHVnw5Vkn+FKbWXwZcfs21hYvrmRS/HTpUHLJEqmMiIzEmqJFEXn/vpJeDiYBfxOIlyQJym7aZGjG2hIlEHHrlrKpxefNQ8LMmaVyx3/5BX+MGOHqLz91KhK89BLjS2XKFCABEiABEiABEiABZxMwi9+YH3S2f2m9ZwkwP+hZntRmPwIs+LKfT2gRCVgiIITQX+kcJBu8ZP8p1Bi+wJKuqEFvFMqC6W2qSGX2n7uGfH1mKOnkYBKwA4GKOdNhScfaUlOevnZRxd5n4sbBneFtEOfpq2X+peDVb+dgw9Hzrv8bMeo9Q/VaDFlSFXs4lgRIgARIgARIgAQ8SED5akcWfHmQvo9VmcWXV9evx+533/3bKv3fv/oVjFEtht9fqFoVrwyShqy4c/QottSt+0SDBX1m87Hf2B/k4zk+z5cogQJjx0o/pffPncPGKk89W7G4v7V48VBuxw5oceJIdW/68ENc27/f9fmrvnw540sff1dyOhIgARIgARIgARKwAwGz+I35QTt4iTbYhUCFHOmw9CN5fvD0tTvI1P1HZXOZH1RGRgEvEWDBl5fAUi0JeJuAEOInAG/K5umzYBv6zN+mZMaA+iXQtUoBqcykTQeh3/vNRgJOI9C5cn5806Ck1Ox5e46j3qhFyssqmukFbPy0vqFcvHajXf0tSuZwXelo1FjwpewCCpAACZAACZAACXiPgPLVjiz48p4zvK3ZLL48NmoUjo0c+XdhVlQBi8HPrJ07I0NoqNT0c7/+ij969nxSOGZBH8eRk132SYZ33kHWrl2le/vyypXY88EHyvs6ab58KDJ1quHH/bfKlV39L1erhnwff8z40ttfjtRPAiRAAiRAAiRAAjYkYBa/MT9oQ6fRJL8R6FQ5HwY20C/Nirkt2HsCdb9bqGwf84PKyCjgJQIs+PISWKolAW8TEEKcBJBeNk/NEQuw+PdTSmYs71QH5bKnlcp8MH0tRq3+XUknB5OAHQhMDK2IJsWyS03pu2A7es/fqmxqmzK5MarJq1K58zfu4uXPJrn6LRR8hWuaJs+IKVtHARIgARIgARIgARKINYH/XO04Y8YMNGyo/+//NhZ8xZq33xSYxZe727XDlXXrnhSwRLWoQi39gC7odVt/FST91V9w3Dg8X7SodE0Hv/wSZ2Y8OUE6JvnoAi/2k08M+8uf+yN3//54qVYt6d4+Nnr03wWSCvs37ZtvImdYmFTvg6tXsbxRI+jftemqVDEr+GJ86bdvVE5MAiRAAiRAAiRAAt4lYBa/MT/oXf7U7iwC4e9URNPi8vzglwu344u5zA86y6u09mkCLPjifiABBxIQQqQCcMnI9BSdxkO/p1ul3RrWGgmeiScVKTHgF2w7cVFFJceSgC0I7P68IV5Jqx9SEXN74/vFmLPrmLKtI94ui/defUUq9/Q1qPrpXnrRl0HrpWlab2UjKEACJEACJEACJEAC3iVg+WpHFnx51xHe0m4lvlxTqhQibt9WMqH81q2I89xzUpltjRvj5r59Sjo5mATsQKD4L78gUdasUlP2duqESybXLcYknKNnT6STFNTq42+fOIE1bdq4RPN17YqXq1ZlfGmHDUEbSIAESIAESIAESMCHBKzEb8wP+tAhnMr2BHb1bIg86eT5wYZjluCXnX8qr4P5QWVkFPASARZ8eQks1ZKANwkIIfQ75PTES4zt0IUbyN1rmpIJudM8jz1hjaQyjx5HImnHsdB/spGAkwhYuUc72+dTcOzyLeVlrfu4HkpkflEqN279H3h38mpX/5F+TZApZRKjOUI1TQtXNoICJEACJEACJEACJOBdApavdmTBl3cd4S3tZvHl3RMnsKlOHaXpE2XOjOKzZ0tlREQEVhUvDv0nGwk4iYAWLx70YkYtThyp2Rtr1MC9M2eUl1V40iQky59fKndq4ULsHTrU1V9h4kQkeFEeiwJgfKnsAQqQAAmQAAmQAAmQgP0JmMVvzA/a34e00HcErOQHc4RNxdFLN5WNYn5QGRkFvESABV9eAku1JOBNAkKIrwF8Ipvjx02HEDpxhZIJzUvkwPgWFaQy209cQvEB0hozpbk4mAR8SaBQhtTY0q2BdMq7DyNcxYzutJtDWyPhs/JT8WqNWIBFf12tGjHqPbMpQjRNO242iP0kQAIkQAIkQAIk4AcC+psh05+eN6arHVnw5QfPeGBKs/jy3Lx52N+zp9JMaerUQe6+faUyN3//HVsbN1bSycEkYAcCSXLnRrFp8hfsHt+/7ypmdKeV37wZcePHl4pu6dkTl7Ztc/XXXLTIbArGl2aE2E8CJEACJEACJEACDiRgFr8xP+hAp9JkrxEomCEVtnZ7Q6qf+UGvoadiHxJgwZcPYXMqEvAUASGEfmTQqzJ9Haatxeg1vytNN+ytMni/XB6pjK5P18tGAk4j0Kp0LnzftJzU7LWHz6HC4F+Vl5XthWT4o/fbhnLPvv89IoVwneyln/Bl1LQYMqTKRlGABEiABEiABEiABLxHwPRqRxZ8eQ++NzWbxZcH+/fHmZkzIYSA7mMrP3N064aXG8lPkNb1HfjyS8v6rM7Lcdb8Q07uc0pTrx5yhYVJP5LXt2/HjtatLX1OnvZDgvTpUXLuXMOP+m81a7r06id7VZwwgfGlN78YqZsESIAESIAESIAEbErALH5jftCmjqNZfiEQWionfmhWXjr3+iPnUW7QHGXbmB9URkYBLxJgwZcX4VI1CXiDgBBCvzfgNoAEMv1F+s/CrlOXlabf9Fl9FMn4glSm9aRVCN94QEknB5OAHQiYFTMOX7kXnX5ar2zqG4WyYHqbKlK52w8eIflH41z9LUrmwLjm8hP0AKzSNM1wgLKBFCABEiABEiABEiABzxIwvdqRBV+eBe4LbVbiyy1vv41bB9RiwaKTJyPpK69Il7C/Vy+c+1X9pQtfMOEcJGBEIMdnnxkWM56aNg2HvvlGGeILVaogr4FcxL17WPTGG4AQSF+lCvJ36mQ0B+NLZQ9QgARIgARIgARIgATsT8BK/Mb8oP39SAt9R+B/DcugQwX5YScjV+1DxxnrlA1iflAZGQW8SIAFX16ES9Uk4A0CQoiCAHbIdN97FIFkHce5ThWy2vQ7jPWr6fSfspa/70/4/exVqyo5jgRsQ2BN19dRKstLUntaTVqJiRsPKtvbt24xdHutkFTuyKUbyBn25KqPsJpFEFariNEc4ZqmhSobQQESIAESIAESIAES8C0Bw6sdWfDlW2d4Yjaz+DLywQOsKl0aIjLS8nRavHiosGED9J+ytrlhQ9w+csSyTg4kAbsQKDx+PJIXKCA1x1XMaHJSV0zCWdq3R6ZWraR675w9i5Vt27r6szdu7PrPoDG+tMuGoR0kQAIkQAIkQAIk4EECZvEb84MehE1VAUFgVZe6KJM1jXQtbSevwvj1ai+46cqYHwyI7REwi2DBV8C4kgsJFgJCiHYAvpOtd92Rcyg/SO1N6cIZU2PzZw2kCN35R2Kw+IPrtD8BvZgx4bPyZFPhL2dh92m1E/H0Vc9rXwPV82SQApi29TCajV/u6tdP99JP+TJooZqmhdufJi0kARIgARIgARIgAUivdmTBl/N2h1l8eX3nTmwzKEKJacVJc+dGscmTpTD0IrKVikVkziNLiwOVgF7MGDd+fOnyNusn4h1Uf6GowLBhSFWmjFTvmdWrsePbb10nfBXo1AnpK1VifBmom4zrIgESIAESIAESIAEJAbP4jflBbh0S+CcBs/xgsa9+xo6Tl5SxMT+ojIwCXiTAgi8vwqVqEvAGASHERADNZbq/XboLn/2ySWnq9159BSPeLiuVWXv4HCoMVisiUzKAg0nASwSypk6GA33elmrXT8JL9MEPePTY+okFUcpODmiGtMkSSXV/s3gnus/Z7Oo/0q8JMqVMYrRKFnx5aQ9QLQmQAAmQAAmQgMcJSK92ZMGXx1l7XaFZfHli0iQcHjoU+sMj/QxpKz/TvfEGcnbrJrX92o4d2NGmjWV9VuflOGv+ISf3OSVMnx6l5syR7m39JLwVJUsCERHK+7vMokV4LnVqqe4js2bhwKRJLr2Vxo5FwhdeYHzp9W9ITkACJEACJEACJEAC9iJgFr8xP2gvf9Ea/xLInCopDvWVn4zM/KB//cPZPUeABV+eY0lNJOATAkII/VXR7LLJGo5Zgl92/qlki9npQ4OX7cYnP29U0snBJGAHAg0KZcaMNlWlpuw5fQWFvpypbGryBM/h8mDjGxjz9p6BP85fc+mOGPWe2RwhmqYdNxvEfhIgARIgARIgARKwCYGGAGY8bcvMmTPx5ptv/ts8PnOwicNkZpjFl3s++QQXly8HNM11spCVn7m/+AJpa9eWrvzE5Mk4/L//WdZndV6Os+YfcnKf0wuVKyPf119L9/atQ4egn/Bl5XPytB/iJU2K8itXGn5brGrfHrdOn3aNqf2r6Qt5jC9t/t1L80iABEiABEiABEjAHQJm8Rvzg+5QpUygEqhXMAQz21aTLu/3s1eRv+9PystnflAZGQW8TIAPX70MmOpJwJMEhBBJAdww0vnSx+G4fPu+0rR7whoidxr9Rf2YW+NxS/HTtqNKOjmYBOxAoE+dYuhevZDUlEmbDqLlROMH6zEJV871MhZ9WMtwifHajXb1l8ueFss71TEcq8VwHIYd+NEGEiABEiABEiABEjAgMAtA9L3wKVOmxJUrV/49nM8cbLyFrMSXq6tUwaPr15VWUXLGDCTKnFkqs7d7d1xYulRJJweTgB0IZGnXDiEtW0pNOTd/Pn7v3VvZ1BTFi6PQiBGGcvNef93VnzJPHpTq14/xpTJlCpAACZAACZAACZCAswlYid+YH3S2j2m9Zwn0ql0UPWsUliqdsuUQWkxYoTwp84PKyCjgZQJ8+OplwFRPAp4kIIR4DcBCmc7T1+4gU/cflaZM8Ew83BjaCnH0N7YlLfvnU/Hn5ZtKejmYBOxAYG776qiRJ6PUlC4zN2Doij3KpnatUgAD6peQyp28ehuZe0x29bcomQP6KXoGLVzTNOPjwpQtpAAJkAAJkAAJkAAJeJ3Af652jGFGPnPwuhvcn8Asvrx/8SLW1qypNEGc555DxTVroMWJI5Vb9/rruHfmjJJeDiYBOxAoOGQIUpUpIzXl4ODBODltmrKpmZo1Q7YPP5TK3bt0CUvbtnX1p69YEQU/+IDxpTJlCpAACZAACZAACZCAswmYxW/MDzrbv7Te8wTmtKuOWvnk+UH9Ziv9hivVxvygKjGO9zYBPnz1NmHqJwEPEhBC9ALwhUzlzzv+RKMflijNWDZbGqzsXFcqc+PeQ6TsPF5JJweTgF0InPiqGdIlTyQ1p9KQuVh96KyyuT+2rIS3i2aTyuk6dd16M7syFQALvpQ9QAESIAESIAESIAGbEGgEYLqBLXzmYBNHxWSGWXx5Yfly7O3WDQKA7kgrP1MULIjC338vXXXE7dtYWbGiZX1W5+U4a/4hp9hxenXBAjyXOrV0f29v1w5Xt29X3t95+/bFS9XkV41c3rcPG8LCXPMW7NDBVfRl0Bhf2vh7l6aRAAmQAAmQAAmQgLsEzOI35gfdJUu5QCVwrH9TpH8+sXR5VYfOw4oD6i+jMT8YqDvGueviw1fn+o6WByEBIcQiANKngJ/+shGDlqpVI3epkh9f1y8ppblk/ynUGL4gCGlzyU4nYOUe7VSdJ+D6vQfKS90T1gi50zwvlRuxci8++mm9q99CwVeopmnhykZQgARIgARIgARIgATsQeBnAPUlpvCZgz18FKMVZvHloWHDcGLyk1NroZ8ILfSSr7+a5PeMTZsiu8FJRVc2bcIOvd+iPrP52G/sD/LxHJ94iROjwvLlhp/olZUqIeLWLeX9XUq/BjUkRKr7zwULsHf8kxfx9IKvDBUMT5BmfGnj712aRgIkQAIkQAIkQALuEjCL35gfdJcs5QKRAPODgehVrklGgA9fuTdIwEEEhBA3ACSVmVxu0OmJaAQAACAASURBVBysP3JeaUXTWlfBm4WzSGW+XLgdX8zdqqSTg0nADgQq5XwZizvWkppy4uotZOkxRdnUZ+LGwZ3hbQyvQS337RysP/rks3ikXxNkSpnEaJ4QTdOOKxtCARIgARIgARIgARKwBwGjqx35zMEePorRCrP4cmvbtri+Z8+TQq+oAi2Tn/n698eLlSpJV/3nhAk4Onq0ZX1W5+W4vwryLPqJvNR5pShaFIWHD5fu7fvnz2Pt668rfV50P2hx46LS2rXG16D27IkrBw+6Tg6r/N13SGhwyhgAxpc2/t6laSRAAiRAAiRAAiTgLgGz+I35QXfJUi4QCVTIkQ5LP6otXZo7V6DqypgfDMTd4vw18eGr833IFQQJASFETgB/yJYbKQSSdRyHe48ilIgc7tsEIankxSivj1qI+XtOKOnkYBKwAwGz0+vm7j6O+qP1Q/PUWuGMqbH5swaGQvHajY7ujxj1nuFYTdOzMmwkQAIkQAIkQAIk4GgCsqsd+e8cm7rVLL4UkZFYXr48Ih8+/HsFssKvqBFCoOzs2UiQNq101Tu7dsWltWv/WfD1lHyMhUjsf0LAAn/yi6GQy0P7J1Pjxoan111cswa7Pvnkv34ymT9prlwoMWGC4TfFr2++GX2lat2ZMxlf2vR7lWaRAAmQAAmQAAmQgLcImMVvzA96izz1OpVAp8r5MLBBKan5C/aeQN3vFiovj/lBZWQU8AEBPnz1AWROQQKeICCEaAFAeu3bjpOXUOwr/TYV6y1p/GdxdUhLQ4E0H0/Epdv3rCvlSBKwCYFJoZXQuFg2qTV9FmxDn/nblK1tVToXvm9aTip34eZdpPt0kqu/RckcrisdDdpxTdPkd3coW0cBEiABEiABEiABEvAbgZiuduQzB7+5w3his/jy5oED2BQa6jpRKKrpFzrqv//7Z1R/3ESJUHHZMsOJV1evjgfXr/9Dj1X9ZvOz39g/5BM7Pnl69UKaatWk+/vouHH4c+xY6edDxj9dnTrI3a2bVK/+eVn07rsuvRnLl0fBdu0YX9r0e5VmkQAJkAAJkAAJkIC3CJjFb8wPeos89TqVQPg7FdG0eHap+e7ebsX8oFN3RGDbzYevge1fri6ACAghRgGQHhU0avXv+GD6WqUVv/ZKBszvUEMq4+6RlkpGcDAJeInAnrCGyJ1Gv2Eo5tZg9GL8uvuY8uzD3iqD98vlkcr9ce4a8vaZ4eq3UPAVrmlaqLIRFCABEiABEiABEiAB+xGI6WpHPnOwn59cFpnFl6d+/hl/fPutkvWpSpZEocGDpTL3L17Emrp1lXRyMAnYhUCpKVOQOHNmqTm7Pv0U+ilfqi1Xly5I/8YbUrFbp09jedeurpPDMpQvj0LGBV+ML1UdwPEkQAIkQAIkQAIk4AACZvEb84MOcCJN9CmBXT0bIk86eX6w4Zgl+GXnn8o2MT+ojIwCPiDAh68+gMwpSMATBIQQOwEUkOl6J3wFJm8+pDTV5zUL44taRaUyc3YdwxvfL1bSycEkYAcCVu7RztpzCo5fuaVs7pqur6NUlpekcuPX/4G2k1e7+vXTvfSiL4PWS9O03spGUIAESIAESIAESIAE7Eng31c78pmDPf2kF3wZxpf7+vTB2UVPXX+u30KuXykoa5qGLKGhyNK6tXTIxdWrsUt2kpEF/Wbzs9/YP+TjPh/tmWdQeeVKaHHiSPf32gYNcO/cuZj7DfZ3sdGjkTxfPqneEytXYueYMa7+Qu+9hwzl5KdNA2B8adPvXJpFAiRAAiRAAiRAArEhYBa/MT8YG7qUDTQCVvKDOcKm4uilm8pLZ35QGRkFfECAD199AJlTkEBsCQghEgC4DUD6dDHXF9Nw+OINpal+fb86aubNKJXp+etmDFik5wHYSMBZBMzu0b77MAJJO451a1E3h7ZGwmfjSWVrj/wNC/eddPUf6dcEmVImMZonVNM06VWtbhlIIRIgARIgARIgARLwL4Gnr3bkMwf/+iLG2a3El+veegt3Tp6Epml6cZilnwW/+QapS5eWrvjw6NE49uOPlvVZnZfjrPmHnNznlCxXLpQYN066tx/fv49lFSta+pz82w+Vli9H3Pjxpbo3fP01Luze7Sq4rDZsGBKmTs340obfqzSJBEiABEiABEiABLxFwEr8xvygt+hTrxMJFMyQClu7yU9RZn7QiV6lzUYE+PCV+4MEHEBACKG/wrlKZurN+w+RotN45ZWcG9gCqRPrtWQxt2pD52P5gdPKeilAAv4mYHaP9prDZ1Fx8FxlM7OmToYDfd42lEvQYQwePY50jYkYJb2FNUpHiKZpx5UNoQAJkAAJkAAJkAAJ2JfA01c78pmDDf1kFl9G3LmDFdWqPTnRSz+ZKKqZ/F5+/nw8mzy5dMXbP/oIV7Zts6xPdX6OV/MXeVnnla52bbzy6afSvX1t1y5sbd9e6fOi80+YPj3KTJ9u+C3xa/PmiHz82DWm3pQpZt8ojC/NCLGfBEiABEiABEiABBxGwCx+Y37QYQ6luV4nEFoqJ35oVl46z/oj51Fu0BxlO5gfVEZGAR8R4MNXH4HmNCQQGwJCCP3J4gCZjkW/n0StEb8pTZEhRWL8+WVTQ5mUncfjxr2HSno5mATsQMDsHu1hK/ai88z1yqY2KJQZM9pUlco9jIhEwg+eXLehn+yln/Bl1DT9yAQ2EiABEiABEiABEgg8AlFXO/LfOjb0rVl8eXnTJmzv2lXJ8vgvvohyP+uHu8nb8tdeQ8Rt/eBqNhJwFoFcnTsjQ/36UqNPzJyJA0OHKi/qxQoVUKBvX6lcZEQE5rzzDvQv0gSpU+O1IUMYXypTpgAJkAAJkAAJkAAJOJuAWfzG/KCz/UvrPU/gfw3LoEOFPFLFI1ftQ8cZ65QnZn5QGRkFfESAD199BJrTkEBsCAghftFf5pTp6D1/K/ou2K40Rf2CmfFTW3nhyqELN5C71zQlnRxMAnYhYHaPdqtJKzFx40Flc/vUKYbu1QtJ5Y5euoEcYU8+Ny1K5sC45hWM5lilaZrhAGUDKUACJEACJEACJEAC9iGgV/80sI85tCSKgFl8eWTcOBwN/+et4/rDI2GA8KVy5ZC/Xz/piLunTmFt48bSfjP97DfmTz7e5VP8u++QPG9e6f7d178/zixcqLy/s7Vpg8zNm0vl7ly4gCV68aWmIUOZMijcti3jS36VkwAJkAAJkAAJkECQETCL35gfDLINweWaEljVpS7KZE0jHdd28iqMX3/AVM+/BzA/qIyMAj4iwIIvH4HmNCQQGwJCiEsAUsl0VB+2AEv/OKU0Rf96xfFJ1YJSmalbDqP5hOVKOjmYBOxC4ObQ1kj4bDypOYW/nIXdpy8rmzu3fXXUyJNRKjd96xE0Hb/M1R9WswjCahUxmiNc07RQZSMoQAIkQAIkQAIkQALOIJAagB7HsNmMgFl8ua1LF1zZssVV4BVVSGT2M8d77yGkifx023NLlmB3376W9ZnNx/4nBU7k4BsOVZYuRdz48aWf5A0tW+Lm4cPK/ij8zTdIXbKkVO+pjRuxddQoV3/OevWQu570PUB9CONLm33X0hwSIAESIAESIAES8AQBs/iN+UFPUKaOQCJglh8s9tXP2HFS/XEV84OBtEsCay0s+Aosf3I1AUhACJEBwAmjpaXoNB76Pd0qbVmn2iifPZ1URL/uTr/2jo0EnEbA7B7tSCGQ6IMf8OhxpPLSTnzVDOmSJ5LKfbNkJ7rP3uzq10/30k/5Mmihmqb98+gEZYsoQAIkQAIkQAIkQAIkQALWCViJL5dXr46Iu3cBIVwnC1n5WXToUKQoKH+h6MDw4dCvvbOqj+OscScn73NKmDYtyk6Tn34uIiOxtEoViEePlPd3uV9+QfxU0nf7cGjBAuz76SeX3sKtWiFj2bKML61/3XEkCZAACZAACZAACTiegJX4jflBx7uZC/AggcypkuJQX/np4swPehA2VdmGAAu+bOMKGkICMRMQQjQEMEPG58D568jTe7oyvlvDWiPBM/ITkMoOnIONf55X1ksBEvA3AbN7tPecvoJCX85UNjN5gudwebDxgVyF+s3EnjNXXLqP9GuCTCmTGM1TQdO0VcqGUIAESIAESIAESIAESIAE3CRgFl/eOXkSa5s1U9ZeZckSxH3uOancpvbtcX3fPmW9FCABfxN4qXx5FOjdW2rGrSNHsL5VK2Uzn0mcGJUWLDCUW/b557hx6slp7tW//RYJDYrDADC+VPYCBUiABEiABEiABEjA3gTM4jfmB+3tP1rnewL1CoZgZttq0ol/P3sV+fv+pGwY84PKyCjgQwIs+PIhbE5FAu4QEEIMBtBJJjtx40G0mrRSSXXOl5Jj3xdvSWX0CudkHcfh3qMIJb0cTAJ2IGB2j/akTQfRcqLaZ0ZfV8Wc6bCkY23DJcZrNzq6P2LUe2Y4QjRNO242iP0kQAIkQAIkQAIkQAIk4CkCZvHlmUWLsHfAgOir6aLmjbo6MKbfE2XIgLKTJklN1E9Acp0a9uBB9Bgjffog9j+5qtAKf/Ly7n7J1qoVshgUQeqfmX0DBij7K0WhQig6WH/cI28/t2wZfcJeg/Hjzb4GGF+aEWI/CZAACZAACZAACTiMgFn8xvygwxxKc71OoFftouhZo7B0nilbDqHFhBXKdjA/qIyMAj4kwIIvH8LmVCTgDgEhxAYAJWWy709dgzFr9yupblo8O8LfqSiVcfcEJCUjOJgEvETA7B7tLjM3YOiKPcqzd66cH980kH4UcerabYR0n+zSWy57WizvVMdwDk3T78dhIwESIAESIAESCGACmQCwuDuAHezEpZnFl78PHoyTc+dGF1xFFV4Z/UxbtSryde8uxXHr6FHXCUh6AZMVfRxHTnbaJ4UHDEDqEiWk+/uPESNwYtYs5f2dqVEj5GzXTqr37tWr+K1rV1d/6pw5Ue6TTxhfOvFLlzaTAAmQAAk4iQDjNyd5K0hsNYvfmB8Mko3AZVomMKddddTKl1E6/pOfN2Lwst2W9UUNZH5QGRkFfEiAyWYfwuZUJKBKQAjxDIA7APSfMbbCX87C7tOXlVQPbVQG7cvnkcqMW/8H3p28WkknB5OAXQic+KoZ0iVPJDWn0pC5WH3orLK5E0Mrokmx7FK5NYfOouKQua7+FiVzYFzzCkZzhGuaZnw/pLKFASOgP1yZAGAigPCAWRUXQgIkQAIkEIwE3gHwBQD9bz6vcQ7GHWCzNVuJLze0aYObR44oWZ77ww+RoV49qczpBQuw79tvlXRyMAnYhUD5mTMR3+AqxS2dOuHqrl3K5upFkmmrVJHKXTp4EKsHDnT1ZypdGkVCDcNHxpdyDzC+VN6dFCABEiCBoCXA+C1oXW/PhVuJ35gftKfvaJX/CBzr3xTpn08sNaDq0HlYceCMsoHMDyojo4APCbDgy4ewORUJqBIQQhQFsEUmp1+5qF+9qF/BqNI2fFIfxUJekIq0m7IGP6xTOzVMZX6OJQFvEbByj3aqzhNw/d7f18lYtWX35w3xStoU0uEjV+1DxxnrXP16sZde9GXQ+ED+v3CiHsSX/+s0lBCrvuE4EiABEiABErApgX//bWPhl00dFSxmmcWXjx88wNIaNaBfwQj9MFo9zrTws+TIkUieK5cU475Bg3BqwQLL+qzOy3HW/ENO7nN6JkkSVJ775KUeWVtWuzYe3bmjvL/LjBuHJCHykOfIihXYNXWqa9oiLVsiU6lSjC/VvqwZX6rx4mgSIAESIAGA8Rt3ga0ImMVvzA/ayl00xgYEmB+0gRNogl8IsODLL9g5KQlYIyCE+ADAMNnoNYfPouJg44eP/5Z9Jm4c3BzaGvpPWXPnrQBrK+IoEvAugcq5XsaiD2tJJzlx9Ray9JiibIT+ebkzvA3iGNzCWH7Qr1h35JxLt36do36to0EL1TSNp1c9AfT0w5QoZHpCnHyUdyoFSIAESIAEbEhAf0tcP7kyqulXPLLwy4aOCgaTzOLLq7t3Y0vnzkpX08WJFw9VFyyAFi+eFOH6d9/FrSNHlPTa6Uo/XjEZvFdMpipcGEW/+Ua6t+9duIBVjRsrX1Xq+twsWgTNIL5c9c03uPzXaXvlunRB6hyGLxQxvvzbS4wvg+EPGtdIAiRAAt4jwPjNe2ypWZGAWfzG/KAiUA4PeAIVcqTD0o9qS9d5+todZOr+ozIH5geVkVHAxwRY8OVj4JyOBFQICCH0ypTGMplvluxE99mbVVSiUIbU2NKtgVTm0eNIJPrgB+VTw5SM4GAS8BKBrlUKYED9ElLtc3cfR/3Ri5RnN/vc6ArjtRsdrfdIvybIlDKJ0TwhmqbpCd9gbjE9iNd56Fx4ulcw7wyunQRIgAQCi4DR3zsWfgWWr22/GrP48uj06Tj0ww9KhVnJs2dHqVGjpGsXERFY9NprrtOPWDgVvIVTTi3gy9yoEXK2bSvd3xfWr8f2sDDlgi+zz40+4cyn5q3x1VdIlDIl40vjb1nGl7b/K0QDSYAESMARBBi/OcJNwWGkWfzG/GBw7AOu0jqBTpXzYWAD+cnIC/aeQN3vFlpX+NdI5geVkVHAxwRY8OVj4JyOBFQICCGOAsgsk3nj+8WYs+uYikq8+2pujHz7VanMpj8voMzA2Uo6OZgE7ELgx5aV8HbRbFJz+szfhj4Ltimb27J0Toxpqt80GHO7cPMe0n06MbozYtR7hnNoRq9yK1vnOAHZg5OohfB0L8e5lAaTAAmQAAmYEPj3W+JPD+eJX9w+PiNgFl/u6NULF9Y9uaLcastQuzZe6dhROvz6/v3Y+OGHVtVxHAnYikD+7t2RtmJFqU2HJ03CkUmTlG1+uXp15O3SRSp3/+ZNzPvkk+j+N0f//XJRTEKML10nacoCdsaXyjuUAiRAAiQQ9AQYvwX9FrAHALP4jflBe/iJVtiHQPg7FdG0eHapQV8u3I4v5m5VNpj5QWVkFPAxARZ8+Rg4pyMBqwSEEKkAXDIa/9LH4bh8+75Vla5xPzQrj9BSOaUyw1fuRaef1ivp5GASsAuBPWGNkDvN81Jz9NO99FO+VNvQRmXQvnweqdgf564hb58Zrv4WJXNgXPMKRlMc1zQtGE+wMiv00pnxdC/VzcnxJEACJEACTiBg9W8gT/xygjcdaqOV+HJZgwZ4eOOG0grzde2Kl/UTvCTt+OzZ2D9ypJJODiYBuxB4ddw4JM6YUWqOfrrXhQ0blM19pUMHZHz9danczXPnsKh3b0DTkKlkSRRr3pzx5X8JWP3bGoyxt/KepAAJkAAJkMA/CFj9G8P4jRvHawSsxG/MD3oNPxU7lMCung2RJ10KqfUNxyzBLzv/VF4d84PKyCjgYwIs+PIxcE5HAlYJCCFqAZgnG3/y6m1k7jHZqrrocWZ/8FpMWIEpWw4p66UACfibgJV7tLP0mIITV28pm7q6y+sonfUlqdyEDQfQ5sdVrn4LBV/hmqbpDwSCpVl5SBLFgm9fB8uu4DpJgARIIPgIGL0l/jQNnvgVfHvDJys2iy/vXbyIlU2aQD+IVghh+WfZMWOQJEReT7H7669xZtkyy/pU5+d4NX+Rl3VeiBsXr/32m2vvytqqZs1w9/x55f1dcsgQPJ9H/kLRsQ0bsHXyk+c9mUqUMCv4Ynwp/xZlfOmTvzCchARIgAQCkgDjt4B0q3MWZRa/MT/oHF/SUt8QsJIfzBE2FUcv3VQ2iPlBZWQU8DEBFnz5GDinIwGrBIQQ/QD0kI2fuf0o3h671Ko617gEz8TDjaGtEMfggeUrvabj4IXrSno5mATsQKBIxhew6bP6UlOu33uAVJ31mx7U282hrZHw2XhSwTojf8Nv+066+vXTvfSiL4PWS9O03upWOE5CpdBLXxxP93Kci2kwCZAACZCAAgF3/i7yjXEFwBxqTMAsvjy3ejV29uvnOlEouglh+HvcZ59F1XnzDAtiVrdsiTunTz9RaaKP/ca8yce3fJJlz47SI0ZIP1iPbt/G0vpPxZ8K+7vavHmI+9xzUt1rR43C2X37XP3FmjVDSIkSjC8Bd/6O8nQv/nEkARIgARJwl4A7f3cYv7lLm3L/IWAWvzE/yE1DAv8kUDBDKmzt9oYUy92HEUjacaxb2JgfdAsbhXxIgAVfPoTNqUhAhYAQYhmASjKZj3/egCHL9qioRJmsabCqS12pzI17D5Gy83glnRxMAnYh0LpMLoxuUk5qzupDZ1FpyFxlc7OkToqDfRobyiXoMAaPHke6xhzp1wSZUiYxGh+qaVq4siHOEVB9IBK1Mr597Rwf01ISIAESIAH3CFh9S/xp7Tzxyz3WlPoXAbP48o8xY3Ds55+VuKXIkwclBg2SykTcuYMlTxfEKGnnYBLwL4H01asj70cfSY24smcPNn/8sbKRCdOkQflw43BwVseOePz4MfSHtjV790ailCkZXwLlFWEzvlQExuEkQAIkQAL/IcD4jZvCbwTM4jfmB/3mGk5sUwKhpXLih2bykGH9kfMoN2iOsvXMDyojo4AfCLDgyw/QOSUJmBEQQsQBcFs/lEs2tuzAOdj453kzVf/o71Q5HwY2KCWVWXHgDKoOld4iqTQXB5OArwkMf6ss2pV7RTrt0BV70GXmBmWz6hUMwcy21aRyDx9HImGHMdH9EaPeM5sjRNM0PXkbaM3dQi+dA0/3CrTdwPWQAAmQAAnERCC2fyv5xjj3lVsErMSXGzp1wrX9+5X0Z27QALnatpXKXN65E5s/+0xJJweTgF0I5OnQARlr15aac2z2bOwfPVrZ3JdKl0bhsDCpXOTjx5j5VKFZo+HDzeZgfPlfQowvzXYN+0mABEiABKwQYPxmhRLHeJyAlfiN+UGPY6dChxP4X8My6FAhj3QVI1ftQ8cZ65RXyfygMjIK+IEAC778AJ1TkoAZASGE/ldpr2ycfpKQfvRk1IlCZvqi+qe0qoxGRbJKh3+9eCd6zNlsVR3HkYCtCKz9+HWUzPyS1KaWE1di0qaDyjb3ql0UPWsUlsrpd37rd3/rTT/ZSz/hy6hpmsGdqsrW2UIgNg8/ohbAt69t4UoaQQIkQAIk4AMC7rwl/rRZPPHLB04KtCnM4ksREYFF9eoh8tEj14lCAvpNjhqEEK7fXe2p36P6C3z2GdKWk5+we3TGDByc8NeV6jHIm+lnvzF/8vEun5KDBuH53LmlXwe7Bw3CmaVLpZ8PmX+yNW+ObI3lJ0jfvnwZC/r2dV2Bqp/sVeuLLxhfqn8pM75UZ0YJEiABEiCBmAkwfuPO8DkBs/iN+UGfu4QTOoCAfruVfsuVrLWdvArj1x9QXgnzg8rIKOAHAiz48gN0TkkCZgSEEK0B/CAbt/3EJRQfoHbdhq7rUN/GyJwqqXT6N8csxuydx8zMYz8J2JKA2T3ahb6ciT2nryjbPqddddTKl1EqN2PbETQZp9/ACrQomQPjmlcwmmOVpmmGA5QN9J+AJwq9dOv59rX/fMiZSYAESIAEfE/Ak38/eeKX7/3nyBnN4ssbhw5hXceOrgKT6Ka/o6D//u+fUQM0DRXGj4d+PZ00bu3bF+c3bPinnqfkzfSz35g/+XiXz2tz5iDuc89J9/fa99/HzWPHlPd3kV698GKJElK9J3fswIaJE139IcWLo7hBcRgAxpf/Jcn40pF/qWg0CZAACdiWAOM327omcA0zi9+YHwxc33Nl7hMwyw8W++pn7Dh5SXkC5geVkVHADwRY8OUH6JySBMwICCH0Yi+96CvG5s7Rk0njP4urQ1oaTh3SfTJOXdNvkmQjAWcRyPZCMvzR+22p0fpbL4k++AGRTyexLC7xWP+mSP98Yunob5fswmezN7n6w2oWQVitIkaawzVN05OzTm6eetARxYBvXzt5N9B2EiABEiABdwjE9i3xp+fkiV/ueCDIZMziy+Pz5uH3UaP+LlyJ4hNV8BXD7/ESJkS1WbMMSa5o3hz3Ll/+e4yBPtcg9j8psLPAn7y8u18SpU2L8mPHSve3firewjp1XKfhqfqr4sSJSJA6tVT3H8uXY/f8+a7PQ57XXnP9Z9AYX/4XDuPLIPsbx+WSAAmQgA8IMH7zAWRO8fQ/K5kf5H4gARUC+kEn+oEnsqbnBfX8oOqtWbo+5gdVPMGx/iLAgi9/kee8JGBAQAihX+covWy4+YTlmLrlsBLDqrnT47cPakplLt2+hzQfP3mLlI0EnEbgjUJZML1NFanZu09fRuEvjRNSMQknT/AcLg82rs8q1G8m9px5cnKYfrqXfsqXQQvVNC3caXz/stfThV66Wr597dDNQLNJgARIgARiRcBbf1N54les3BK4wmbx5c6BA3F25cp/FK9EXe0YReXfv79QuDCK6dfOSdrDGzew5O2/X8gw08f+J1dpyniTj2/5pC1bFoW6dZPu75t//ok1HToo++uZRIlQbeZMwy+bhQMH4vrZs64xxd9+G5mLFWN8af3rmfGldVYcSQIkQAIkYJ0A4zfrrDjSAwTM4jfmBz0AmSoCikC9giGY2baadE2/n72K/H1/Ul4z84PKyCjgJwIs+PITeE5LAjICQogEAPRjtuLIxuQIm4qjl24qQexRvTB61ykqlVmw9wTqfrdQSScHk4BdCPStWwzdXiskNWfixoNoNWmlsrkVcqTD0o9qG8rFazc6uv9IvybIlDKJ0fgQTdP0h9BOat54qBG1fr597aSdQFtJgARIgAQ8ScCTb4k/bRdP/PKklwJAl5X4cmXr1rh77pyr4Ojph0RGv2d96y3kaNZMSujili3Y0ru3ZX26IpX5OZ68vLlfcjRvjqyNGkn39+lly7BryBDl/Z0qf36U6N/f8JtlWpcuLr36+ur06IFEKVIwvrT+Xcz40jorjiQBEiABElAjwPhNjRdHu0nASvzG/KCbcCkWsAR61S6KnjUKS9c3ZcshtJiwQnn9zA8qI6OAnwiw4MtP4DktCcgICCEqAVgm6795/yFSdBqvF4tOgwAAIABJREFUDNDsnuHe87ei74LtynopQAJ2IDCvfQ1Uz5NBakrnmesxbIV+cJ5a61Q5HwY2KCUV0q9A1a9CjWoRo94zm8BJBV/eLPTSOfHta7Pdwn4SIAESIIFAJuCLv7M88SuQd5DFtZnFlxF372LRm29a1Pb3sKJhYXixeHGp3KHJk3Fo2jRlvRQgATsQKNarF14oKn9h7vcxY3Ds11+VTc1crx5yt24tlbt7/Trm9O0bXfDVeNAgszkYX/5NiPGl2W5hPwmQAAmQQGwIMH6LDT3KWiZgFr8xP2gZJQcGEQGz/PcnP2/E4GW7lYkEeX5QmRcF/EeABV/+Y8+ZSSBGAkKIHgD6yfD8tu8E6oxUP4nr3MAWSJ1YPzws5lZzxAIs/v0UvUICjiRwckAzpE2WSGp7xcFzsebwk2sxVFr4OxXRtHh2qciaw+dQcfCTB/36VY76lY5GTdM0J/zd9fYDjChEfPtaZTNyLAmQAAmQQCAS8NZb4k+z4olfgbhzFNZkFl9e3LrVdRIX9H+mCmH5Z9UpU/BssmRSSzb36oVL27ZZ1qc6P8er+Yu81HhVnjQJ8Q1O1trYrRuu7N2rvL8LdOmClyvIY8aLf/6JZaNGuQq+QooUQQmDU8b0Dx/jy398BTG+VPjbwKEkQAIkQAJuEWD85hY2CqkQMIvfmB9UocmxwULgWP+mSP98Yulyqw6dhxUHzijjCNL8oDInCvifgBMSz/6nRAtIwIcEhBDzANSSTfnF3K34cqHaSVwvP58Ix/vLr9vQ50rZeTxu3Hvow5VyKhLwDAEr92gn7TgWdx9GKE+4q2dD5Eknv0Jj5Kp96DhjnUuvhYKvcE3T9IfQdm2+KvTS18+3r+26C2gXCZAACZCALwn4+m8vT/zypXdtMpdZfHlQP4lrxozoE4WirpIz+vlcqlSoMmGC4QoXvfUWHt25o6Q36oo+/nxytSY5+IdDvESJ8Nr06Yb7e+EbbyDiwQNlP5UfPhxJMulf/TG3Qxs2YNvs2a5CssyFC5sVfDG+/Bsj40ub/M2hGSRAAiQQ4AQYvwW4g+2wPLP4jflBO3iJNtiJgJX8YKrOE3D93gNls4MsP6jMhwL2IcCCL/v4gpaQgIuAEOISgFQyHNWGzsfyA6eVaNUrGIKZbatJZY5dvoVsn09R0snBJGAXApVzvYxFH0prJHH8yi1k7am+v5+JGwd3hrdBHINDuSoM/hVrD59zodBP99KLvgyaXR/I+/JhRRQevn1tlw8Q7SABEiABEvA3AV+8Jf70Gnnil7897uP5zeLLTZ9/jsu71a42eKlkSRTp1k26krsXLmBFmzY+XimnIwHPEEhdoACK9+kj398XL2KFwbWMMkEtblzU+OUX/VQuqe5lo0fj4rFjrv4Sb76JzEWKML605lbGl9Y4cRQJkAAJkEDsCTB+iz1DajAgYBa/MT/I7UMC/yRQIUc6LP2othTL6Wt3kKn7j8rYgig/qMyGAvYjwIIv+/mEFgUxASFEZgBHjRCk6DQe+j3dKu3L14vj02oFpSIztx/F22OXqqjkWBKwDYGuVQpgQP0SUnt+3X0MDUYvVra3YIZU2NrtDUO5eO1GR/cf6dcEmVImMRofqmlauLIh3hPwR6GXvhq+fe09n1IzCZAACZCA8wj48+8xT/xy3n5RsthKfLnwrbcQcfeukt5czZsj6xvyfyefXbcO27/5RkknB5OAXQhkqV8fud/Rc7kxt/ObNmFr//7K5ibLkgWvDhliKDfls8+ir1Z9/dNPkej55xlfmpNmfGnOiCNIgARIgAQ8R4Dxm+dYUtO/CFiJ35gf5LYhgX8S6FQ5HwY2KCXFsmDvCdT9bqEytiDIDyozoYB9CbDgy76+oWVBSEAI0RiA9Cii/eeuIV+fGcpklnSsjYo500nlPv1lIwYtVXurW9kICpCAlwj82LIS3i6aTaq9z/xt6LNgm/Ls75TMibHNy0vl9CtQ9atQo5qFgq8QTdP0h9H+bv56MBG1br597e8dwPlJgARIgATsRsDXb4k/vX6e+GW33eBBe8ziy1unTmFVhw7KM5bs0wep8ueXyu0PD8dR/Vo6NhJwIIFCXbog3auvSi0/OG0aDplc+RiTcPpKlVDgww+leh/ev4+ZvXtH97/+ySdmBV+ML5/QYnzpwM8ZTSYBEiABhxNg/OZwB9rVfLP4jflBu3qOdvmTQPg7FdG0eHapCV8u3A79KlTVFsD5QVUUHO8AAiz4coCTaGLwEBBCDAPwgWzFEzYcQJsfVykDuTqkJZLGf1YqV3HwXKw5fFZZLwVIwA4E9oQ1Qu408jef649ehLm71eushjQsjQ8q5JUu8cD5a8jT++8CzIhR7xni0Izu7vANSH8Xeumr5NvXvvE1ZyEBEiABEnAWAbv8jeaJX87aN6bWmsWXJ5ctw+4RIyCEcF0zZ/Vn9alTES9hQun863v0wNXff7esz+q8HKfmJ/Jyj1f54cORJH166f7e0r8/LmzZory/X2ndGplr1ZLqvXHpEub9dQKY/rC2ickpYowvXSgZX5r+JeAAEiABEiABLxBg/OYFqFSpH/TK/CD3AQmoEtjVsyHypEshFWs4Zgl+2fmnqloEYH5QmQEFnEOABV/O8RUtDQICQogtAIrKlvrelNUYu+4PJRI5XkyO33u9JZWJFALJOo7DvUcRSno5mATsQMDKPdpZekzBiau3lM1d2bkuymZLI5UL33AArf8qwGxRMgfGNa9gNMcqTdMMBygbaF3ADg8hoqzl29fW/caRJEACJEACwUXAn2+JP02aJ34F0L4ziy93f/cdTi5dqrTixOnSocKIEVIZvchIvyby8cOHSno5mATsQCBO3LioMXOmqwBS1pa1bYt7ly4pm1uqXz+kfOUVqdzR7duxafZsVyFZlsKFUbJ+fcaX5pQZX5oz4ggSIAESIAHvEGD85h2uQa3VLH5jfjCotwcXHwMBK/nBHGFTcfTSTWV+AZQfVF47BZxHgAVfzvMZLQ5gAkJ/smfQCvT7CfvOXFUi0KRYdkwMrSiVOXP9DppPWK6kk4NJwC4EMqdKih+aya9dvHb3AVJ3meCWuZcHhyJ5gueksvq93/r933oLq1kEYbWKGM0Trmma/jDal81OhV76uvn2tS+9z7lIgARIgAScRsCOf7d54pfTdtG/7DWLL1d99BFunnjy71mr7eVy5VDoo4+kw+9fuYId//ufVXUcRwK2IpDwxRdRwOCa00e3b2Nhs2Zu2Vx98mQ8kyiRVHbl5Mk4c+AA9IdC+StWRL6K8uc4ABhfMr50ax9SiARIgARIwGMEGL95DCUVRREwi9+YH+ReIYF/EghJmRRjm8vzgzfvP0SKTuPdwhYA+UG31k0hZxJgwZcz/UarA5CAEKIkgA2ypekncOkncekncqk0s2MnVXRxLAk4jcDqQ2dRachcZbNDUiXB4b5NDOUSdBiDR48jXWP00730U74MWqimaeHKhrgnYLcHDlGr4NvX7vmTUiRAAiRAAsFDwC5viT9NnCd+OXT/mcWX+glcv739tus0IZWWp1UrZK5ZU0WEY0kgYAhc3rcPG8LClNejF5JVHjXKUG5qr16IjIzU7/Jxne6VpWBBxpfGpBlfKu9ECpAACZAACXiYAOM3DwMNZnVm8Rvzg8G8O7h2dwmsP3Ie5QbNURZ3eH5Qeb0UcD4BFnw534dcQYAQEEJ0AjBYtpxVh86g8pB5yqtd93E9lMj8orIcBUggEAgMXbEHXWZK6yilS3y9QAhmvVtN2v/wcSQSdhgT3X+kXxNkSpnE3w/k7VroFQhbiWsgARIgARIggWAnwMIvh+0As/hSL1xZHxYG/aGQXvKlX2GnF39F/x71///V/+pXX+H5HIYvOjiMFM0lAesE/pw/H3vHj//v58Tk85O2RAkU/eQT6USRjx9jSu/e0f31OndG4uTJGV9adw1HkgAJkAAJkAAJ/JMA4zeH7Qiz+I35QYc5lObagsDIVfvQccY6ZVscmh9UXicFAocAC74Cx5dcicMJCCFmAGgoW8bXi3eix5zNSquMo2m4M7wN9HuM2UggGAm0nLgSkzYdVF76F7WK4vOahaVyf166iexhU6P7I0a9ZzZHiKZpeqDtjebLQq9VAORn5HpjddRJAiRAAiRAAiRgJwJMHNjJGwa2mMWXh2fPxh+TJ+uVXq4Thaz81B8g1ZwxA3HixnUIBZpJAp4lsHPECJxaudLS5+Xpz1WOt95CjjfflBpz69o1zBk6NLq/Wa9eZoYHSnxptk72kwAJkAAJkAAJxI4A47fY8fOZtFn8xvygz1zBiQKIQNvJqzB+/QHlFTksP6i8PgoEHgEWfAWeT7kihxIQQuj/+M4oM7/eqEWYt0etXiRd8kQ48VUzhxKh2SQQewIF+83E3jNXlBXpp3vpVfyyNmPbETQZt8zVXS57WizvVMdwDk0/MsHzzdeFXvqVGV8A0I8rZyMBEiABEiABEghuAkwc2Nz/ZvHl5q+/xvktW54UrkQ1WeHXX/3xn38e1X74weYrp3kk4D0CK7t0wc3jx/9Z8GXh81Ps44+RpnhxqWHH9u3D2lmzXP0vZcqEqu8Yh1wBEF96z0nUTAIkQAIkQAIkEBMBxm823xdm8RvzgzZ3IM2zJYGiX83CzpOXlW1zSH5QeV0UCFwC3khABy4trowEvERACKHfuXjeSH3aTybi4q17ShbkTpMCe8Kkh4Yp6eJgEnAagfuPHiPxh+4lpA73bQL9nm5Z+3bJLnw2e5Oru0XJHBjXvIIRnnBN0/RiKU81fxR6RVWb6jf+sJEACZAACZAACZBAFAEmDmy4F6zEl4tat8aDGzeUrE+SPj0qDh6sJMPBJBAoBCIfPcK8xo3dWk6VkSOR8IUXpLL71q/HjuXLXf1Z8udH6bp1AzW+dIsfhUiABEiABEiABDxGgPGbx1B6TpGV+I35Qc/xpqbgIBDA+cHgcCBXqUSABV9KuDiYBLxDQAhRD8AvMu3Hr9xC1p5TlCePG0fDpUGhSBr/WWVZCpCA0wn8uvsYGoxerLyM5Amew+XBxvVZhfrNxJ6/Tg7Ti730oi+D5qmCL38WeunLm8DTvZS3EwVIgARIgARIIFgIMHFgI0+bxZd3L13C0vffh17J//RDIbPfEScOaoaHI16CBDZaLU0hAd8QOLdlC7YMHBg9mdnnJar/mUSJUCM83NDIeWPG4Or589APhi5Vpw6y5s8faPGlb5zEWUiABEiABEiABKwSYPxmlZQPxpnFb8wP+sAJnCLgCMzdfRz1Ry9SXpeN84PKa6FA8BBgwVfw+JortTEBIcQAAJ/KTHz6+jjVZbxfLg+GvVVGVYzjScDRBO48iEDxAbNw4Px15XW8mi0tVnQ2vqIxXrvR0XotFHyFappm/ITf2Ep/F3pFWcfTvZR3EwVIgARIgARIIOgIMHFgA5ebxZdn1q/HtqFD3bI0pFo15GvVyi1ZCpGAUwk8fvAAqz77DLfPnFFeQqrcuVG6Vy9DuUn9+kUXYJauXdt1ypdBc1J8qcyLAiRAAiRAAiRAAj4lwPjNp7hjnswsfmN+0AZOogmOIqDnB0t+/TP2n7umbLcN84PKa6BA8BFgwVfw+ZwrtiEBIcQKANI74Tr9tB7DV+5123L9D1SjIlmRK01yt3VQkAScQOD63YfYfuISJmw4gLM37rhl8gcV8mJIw9JS2VPXbiOk++To/iP9miBTSvn1jwBCNE2LuhLRHZt8WfClF6ZNBLDqX4bqNhxzx3jKkAAJkAAJkAAJBBUBJgxs4G6z+HLvhAk4umgRIASgaco/U+XKhXSlSyNJunQ2WC1NIAHvEXh09y6uHz2KEytX4v7Vq259XrK89hryhspPkL5z8yZmDR8e/Tls0L49Eic3fHbjpPjSe86hZhIgARIgARIgAU8QYPzmCYqx1GEWvzE/GEvAFA8aAlH5wfCNB3DmesDkB4PGf1yo+wRY8OU+O0qSgEcICCHiALgNQHovRulvZmPzsQsemY9KSIAEjAmMb1EBzUvIr2jcc/oKCn05M1pJxKj3DBVq+r0cnmn+LvzilY6e8SO1kAAJkAAJkEAgEmCiwCZetRJfrvn8c1w9fPjvQq8o26MKwPj7EwLk8aTAifshVvuhULt2yFCunPQb4urFi5g3dmx0f4vu3QMxvrTJNyTNIAESIAESIAES+IsA4zebbAUr8RvzgzZxFs0ICgI2zg8GBX8u0j0CnkpCuzc7pUiABCCEKABgpwzFo8eRSNpxLPSfbCRAAt4nsKPHm8j3ckrpRKNW78MH09e5+luUzAH9Skej5sGCr6hp/FX4xVO+vL/9OAMJkAAJkAAJOI0AEwU285hZfBn5+DHmN28O/ScbCZCA9wlU+PprJMuYUTrRgR07sGnxYld/1nz5UKZmzUCOL70PnDOQAAmQAAmQAAkYEWD8ZrP9YRa/MT9oM4fRnIAn4ID8YMD7gAtUJ8CCL3VmlCABjxIQQujHA42SKd16/CJKfv2LR+ekMhIggZgJPBM3Du4Mb4M4BodyVRoyF6sPnXUpsFDwFa5pmvz+jtg5wh+FXy0AvBM7sylNAiRAAiRAAiQQAASYKLCpE83iy2tHj2J1z542tZ5mkUBgEYgTNy5q//gjjA59XjR1Ks6fOuU6US5r3rxmBV+BEl8GlqO5GhIgARIgARKwPwHGbzb1kVn8xvygTR1HswKSgMPygwHpAy7KPQIs+HKPG6VIwGMEhBDhet2ITOHwlXuh39HNRgIk4H0C+V9Ohe093jCcKF670dH9+uleetGXQeulaVpvL1vuy8KvVQDKe3k9VE8CJEACJEACJGBfAkwU2Nc3LsvM4sujixZhz8SJNl8FzSOBwCCgn+xVccAAw8VM+Prr6P4yNWogW968wRRfBoajuQoSIAESIAESsC8Bxm/29Y2l+I35QZs7kOYFFAGH5gcDygdcjHsEWPDlHjdKkYDHCAghDgCQVow0Hb8M07ce8dh8VEQCJCAnYHZi1417D5Gy8/hoBUf6NUGmlEmMkIZqmqYXdfqi+bLwyxfr4RwkQAIkQAIkQAL2IcBEgX18YWiJWXy5deRInF6/3nXikBDiPz+hn3Qbw/+PGs9+8uH++O/nRvb5yFiuHAq9+670M/vwwQNMGTo0+nP45rvvInGyZIwvHfJ9SzNJgARIgARIwMYEGL/Z2DlPm2YWvzE/6BBH0syAIODw/GBA+ICLcI8AC77c40YpEvAIASFEUgA3jJRl+3wKjl2+5ZH5qIQESMCYwOA3S+PDivI3qg+cv448vadHK4kYpd/IathCNE3TA2xfNrsWfulXW/qq+M2XvDkXCZAACZAACXiKgH5t8gRPKfOQHiYKPATSF2qsxJeLP/oIdy9d8oU5nIMEgp5AvmbNkOW116Qcrl+9itnjxkX3h378sRkzxpd/E2J8abZb2E8CJEACJOBtAozfvE04wPVbid+YHwzwTcDl2YpAgOQHbcWUxviGAAu+fMOZs5BAjASEENUALJLhuXz7Pl76mPUR3D4k4CsCKzrXwavZ0kqnm7jxAFpN0m81fNLMCr40/VVv/zW7FX7pCeMQ/+HgzCRAAiRAAiRgewLHAOh/v+3QWOhlBy8o2mAWXz68dQsL2rVT1MrhJEAC7hIo26MHUuXKJRU/sm8f1i5e/KRfCIR27Wo4FePLf+BhfOnuxqQcCZAACZCApwgwfvMUySDVYxa/MT8YpBuDy/YbgQDLD/qNIyf2PQF/JqJ9v1rOSAI2IyCE+AJAL5lZ8/ecwOujFtrMappDAoFL4ObQ1kj4bDzpAuuNWoR5e54c2GV2vCuAVZqmVbABLTsVfvEtbBtsCJpAAiRAAiRgSwJ2eTuchV623B7WjDKLL8/t2IGNgwdbU8ZRJEACsSZQd/x4xH32WameZXPm4OTRo67+bK+8grIGp4ExvowRI+PLWO9SKiABEiABEnCTAOM3N8FR7G8CZvEb84PcLSTgWwIBmh/0LUTO5hcCLPjyC3ZOSgJPCAghfgNQXcZj0qaDmLjxIHGRAAn4gEDKRPHxU9uqhjPFazc6uj+sZhGE1SpiND5c0zT9AbRdmh0Kv/gWtl12A+0gARIgARKwGwF/vx3OQi+77Qg37DGLL0+sXYuTa9e6oZkiJEACqgSeTZwYxT/80FBs/JAh0f0FS5RAwZIlGV+qgWZ8qcaLo0mABEiABDxHgPGb51gGrSaz+I35waDdGly4HwgEQX7QD1Q5pa8IsODLV6Q5DwnEQEAIcQtAYsIhARKwP4FHjyORoMOYaEPHNa/gOuXLoIVqmmbHO1n9XfjFt7Dtv91pIQmQAAmQgG8J+PPtcBZ6+dbXXp2N8aVX8VI5CXiUQGRkJCYMG+a6yhGahlerVHGd8sX4Uhkz40tlZBQgARIgARKIJQHGb7EESPEnBBi/cSeQgHMIBFB+0DnQaallAiz4soyKA0nAswSEEHqlyAHPaqU2EiABbxG4ePMe0n46MVr9kX5NkCllEic+kI+y2V+FX3wL21ublHpJgARIgAScSsAfb4ez0Mupu0ViN+PLAHMolxPwBO7dvYtpP/wAAUB/ONswNBSJkyZlfKnuecaX6swoQQIkQAIkEDsCjN9ix4/ST4q9mB/kTiABBxEIwPygg+jTVDMCLPgyI8R+EvASASHEDwBae0k91ZIACXiBgH7Fat8F23D8yi1EjHrPbIYQTdP0h892b/4o/OJb2HbfFbSPBEiABEjAVwR8/XY4C7185Vkfz8P40sfAOR0JeIDA4f37sWPzZty+dQutTK5/BMD4Us6c8aUH9iNVkAAJkAAJWCLA+M0SJg4yI8D4zYwQ+0nAfgQCND9oP9C0SJkAC76UkVGABDxDQAixEkB5z2ijFhIgAV8R0Iu9Tly5hXLZ0xpOqWma0/7G+rLwi29h+2rDch4SIAESIAG7E/DV2+Es9LL7ToilfYwvYwmQ4iTgJwK3bt50FXylSZeO8aX7PmB86T47SpIACZAACagRYPymxoujJQQYv3FrkIAzCQRwftCZDqHVLgJOS0bTbSQQMASEEEsBVA6YBXEhJEACTxMI1zRNf8vYic1XhV98C9uJu4M2kwAJkAAJeJKAL94OZ6GXJz1mY12ML23sHJpGArEnwPjSnCHjS3NGHEECJEACJBA7AozfYseP0k8RYPzG7UACAU3AyfFbQDsmUBfHgq9A9SzXZXsCQoiuAAba3lAaSAIk4A6BQPgHnbcLv/gWtjs7izIkQAIkQAKBRMCbb4ez0CuQdoqFtTC+tACJQ0jAuQQYX5r7jvGlOSOOIAESIAESiB0Bxm+x40fppwgwfuN2IIGAJhAI8VtAOyjQFseCr0DzKNfjGAJCiMQA9gHI6BijaSgJkIBVAqGapoVbHWzzcd4s/OJb2DZ3Ps0jARIgARLwGgFvvR3OQi+vuczeihlf2ts/tI4EYkmA8aU1gIwvrXHiKBIgARIgAXUCjN/UmVHCgADjN24PEghoAoEUvwW0owJlcSz4ChRPch2OJCCESALgJwCvOXIBNJoESEBGIETTND3hGkjNG4VffAs7kHYI10ICJEACJKBCwNNvh7PQS4V+gI5lfBmgjuWySABgfGltFzC+tMaJo0iABEiABNQJMH5TZ0YJEwKM37hFSCBgCQRi/BawzgqEhbHgKxC8yDU4noAQQi+kWAlA/8lGAiTgcAKapgXy31dPF37xLWyH73eaTwIkQAIkoEzAk2+Hs9BLGX/gCzC+DHwfc4XBRYDxpZK/GV8q4eJgEiABEiABCwQYv1mAxCHuE2D85j47SpKAHQkEePxmR+RBb1MgJ6SD3rkE4CwCf/2jrgWAXs6ynNaSAAn8i8BxTdNCgoCKpwq/+BZ2EGwWLpEESIAESOAfBDzxdjgLvbipDAkwvuQGIYGAIcD4Us2VjC/VeHE0CZAACZCAOQHGb+aMOCKWBBi/xRIgxUnAPgSCJX6zD3FaAhZ8cROQgI0ICCGqAfgYQCUbmUVTSIAE1AiEa5qmv1UcLM0ThV98CztYdgvXSQIkQAIkENu3w1noxT1kmQDjS8uoOJAE7EyA8aW6dxhfqjOjBAmQAAmQQMwEGL9xZ/iMAOM3n6HmRCTgTQLBFr95kyV1WyTAgi+LoDiMBLxJQAjxKoBwAMFwKpA3UVI3CdiBQKimafrnOdhabAq/+BZ2sO0WrpcESIAEgpeAu2+Hs9ArePeM8soZXyojowAJ2JkA40t17zC+VGdGCRIgARIggZgJMH7jzvA6AcZvXkfMCUjAlwSCNX7zJWPO9S8CLPjiliABPxMQQvQF0NPPZnB6EiABzxBYpWlaBc+ocqwWdwu/+Ba2Y11Ow0mABEiABCwScOftcBZ6WYTLYU8IML7kTiCBgCLA+BJgfBlQW5qLIQESIAFHEWD85ih3OdNYxm/O9ButJgEJAcZv3Bp+IcCCL79g56Qk4HoQnx7ATwBKkAcJkEBAEOA/5v7pRtUH83wLOyA+BlwECZAACZCAAQGVt8NZ6MWtpESA8aUSLg4mAScQYHzJ+NIJ+5Q2kgAJkEAgE2D8Fsje9fPaGL/52QGcngQ8T4Dxm+eZUqNFAiz4sgiKw0jAkwSEEI0AjAGQ1JN6qYsESMAnBLoBmP70TJqm6UlZtpgJqBR+8ZQv7iISIAESIIFAJWD17XAWegXqDvDiuhhfehEuVZOA9wkwvlRjzPhSjRdHkwAJkAAJuEeA8Zt73ChlgQDjNwuQOIQE7EuA8Zt9fRO0lrHgK2hdz4X7g4AQIiGAEQD0ogY2EiABZxJ4TdO0xc403a9WW3kwz1O+/OoiTk4CJEACJOBFAmZvh7PQy4vwA1U148tA9SzXFWQEGF+653DGl+5xoxQJkAAJkIA1AozfrHHiKAUCjN8UYHEoCdiXAOM3+/omaC1jwVfQup4L9zUBIUShv04FyubruTkfCZCARwlU0DRtlUc1BpcyswfzPOWkPURyAAAgAElEQVQruPYDV0sCJEACwUDA6O1wFnoFww7wwhoZX3oBKlWSgH8IML6MHXfGl7HjR2kSIAESIIH/EmD8xl3hcQKM3zyOlApJwF8EGL/5izznlRJgwRc3Bwn4gIAQohOAwT6YilOQAAl4nwD/QecZxrIH8zzlyzN8qYUESIAESMA+BGJ6O5yFXvbxj+MsYXzpOJfRYBIwIsD40jP7g/GlZzhSCwmQAAmQAMD4jbvAowQYv3kUJ5WRgL8JMH7ztwc4/38IsOCLm4IEvEhACPEigB8BVIntNKsPncXqw2elapIneA518mdCppRJTKfyta7mJbNDt8+syeyy69r09TQvkcMS892nL+PX3XpeL+amskYjXZ6yR7eybv5MyP9yKjO3wWxtKrqOX7mFSZsOeoSTka7KOV9GqSwvma5NMoD/oHOXXMxyMT2Y5ylfnmVMbf9n707AnSru/49/AqIoAgIi7oCAqKBUxQVRFFEUwaXuC2rRVq3WWqq/rhaXWm1/7b8u7a+ttraoIO4L1aIoSutu1YraRYWCSy1uKLts9/yfb0gwNzfJmTk5uTlJ3ud5fG7pnZkz85pJ7pnMNzMIIIAAAtUTyP92OIFe1euLmr9znPPLD954Qx+++WZRk3YbbqitBg1Sh27dQt1au6zeQ4bI6hd2FatXUttm7em1995O5p+++67+M2tWLP1Xqqy46mMVtfG0ydZbh3WbwtrmU9bSjz/WvGefjcWpVFk9dthBm/bpE9o25pdRibzyMb/04iIxAggggECeAPM3hkRsAnHO31p7TS/OtUbWBxW6hsb64NqXHeuDsb39UFCDCRDw1WAdTnNbTyAIgpGSJksKj5hxqJb9oTvo6qnpP3j51/7bb6kZ449wKOXzP5rFyrKAsUfHH+EUxJS94Yirp8oeOMutl+XPL8vqM/uKU5zbZgn7Xjy5oFOcbbOybjxtuMze9Trz5sd10zMtg5l8+8/ul19WnPVJclm+Y7OQ+cl79tPELx2oNqnIfwIJ+HId9H7pcj+YZ5cvPztSI4AAAggkVyD77XACvZLbRzVRs7jnlxa8MvPaa2U/86/N+vXTAd/4hrNLqbIsYOyACy5wCmLK3nDmNdfogwLBaL71svLyy7L6jL78cue2WcIHJ0wo6BRn26ysPU49VdZG1+v5W24pGMwUxSm/rDjrk+SyfMdmIfOee+yhPU8/XSnml65Dt7XSMb9sLWnugwACCNSXAPO3+urPqrUm7vkb64PuXcn6oJtVsfVK1gdD/VgfDCUiQWsLRF7tbu2Kcj8EakUgCIJ2kn4iyT4hj+01Viyo6vQh/dOBRz5XnAFaxR4KJowerAljBvtUq0UQU5RAqNZoW5R6Xf7AC7r8wRdaeERxyi8rzvrEWVaUADsLiLMxlX9FGeeFzC8+bHddevgeXuOyQGIe6MoVLJ0/+8H8TZImVvZWlI4AAggggEBFBezb4ZdIsp0rZ1b0ThRetwKVml8+fu21sh2wZEEqQbDup+2etefYsV6ej1uA1uzZzcqxcjfr21fDPQLH7KbPT5qkuc8806JeA0aP1sDDDvOqlwXnzH3uuXX1ilKfYk6bbb+9hl9wQVn1ybpHqddrf/qT/v7gg7E4vfbgg/r7tGllORWrTxSn/PpknTp07Zo2d9l1Ltsxc599VjYO4hjnheo14LDDNHD0aK9xwPyyXC7v/MwvvcnIgAACCDSsAPO3hu36+Bpeqfkb64NufcT6oJtTsfVK1ged/FgfdGIiUWsKxBaM0pqV5l4IJFUgCALbw/9uSYPiqqNF7lsATKEdtHyDhVqjrCjR34XqlcS2WZ9GCTwq9pBpu7L57BBWyCnO+sRZVpQHwziDB/PNbTev68fur3H77BDHS5MHujgUKQMBBBBAAIH6F7BF5uJnetd/+2lhmQKVmF8uXbAgHVRlxzkGmW8oZX/uNGqUV1CVlfXXSZP0/ptvpr/plFvewFGjZMEwrlexem3ctav2GDvWa+erQvWKqz7Wzjideu+1l3+A3XXXFey/A77+9bKd4qxPrwhtm3nddQXHUw/bde7rX3cdTul0Ns7nPfdc2ePcysqvl80vB598snrvvbdXnYokZn4ZhyJlIIAAAgggUL4A87fyDRu6hErM31pjTc86La71ONYHW74EWB90e1tgfdDNiVQIFBIg4ItxgUBMAkEQnCnpWkkdYioyHeRlDwP5V5SHpmJlWdlRAo9sW9RC9fI9frFQvXzr0xpts7baTmoWFOV6FXsYj9J/Vla+eVz1ifOBPs6yojrlB0i2b9dWd519iA4dsK1r14Wl4wP5MCF+jwACCCCAAAIIIFCWQCXml3ZM4uPXXbeuXtkALds5yXb18jlO0Mp67Lrrmm1pnS1veITAowcuuWRdYE62ght17arDL7vMyzG3jVHrky0jmz9bAfv3gRHbZmXkl2fmFmDlemWD4rLHXZbTf1bWHy+5pFn/xVUfa8+ACMGDz2UCEXO97UPLKGVZsFc2EDF3PO3lOc5zzbPebdu109Avf1lb7LSTa9eFpWN+GSbE7xFAAAEEEEAAgYQLVGL+xvqgW6ezPujm1KjBg6wPuo0PUtW2AAFftd1/1D4BAkEQdM4cO3ZU3NWxP8CFLguE8b1qpax6blu2z+JoYxxlxFmfJJRV6MG+84bra/oFh2v3nt2dXjJNQaAPFi/X5p02KpWeD+SdNEmEAAIIIIAAAggg4CtQyfmlBa8Uuizgy/eqlbLquW3ZPoujjXGUEWd9klBWOvDvF79o9tJot+GGOuC889R1W8cvEzU1adWHH6pdjx7ML33fZEiPAAIIIIAAAgjUgEAl52+1sqaX7aY41qziKCPO+iS1LJxavjmwPlgDb5hUsWICBHxVjJaCG0EgCALbv/8OSds0QntpIwJJFSh05vjWXTro4QsOV/8emzhVe01ToF2vuFO/OHHfsKM2CfhyEiURAggggAACCCCAgI8A80sfLdIiUDmB16ZNk/2nVEoKgvTPjTp31vCvfU0dN9vM6cbBmjV6Zd991funP1WnffctlYf5pZMoiRBAAAEEEEAAgWQJMH9LVn9Qm8YVYH2wcfuelq8VIOCLkYBABIEgCNpIutiOtpbUNkIRZEEAgRgEim1Du9MWXTX9G2PCdupaV4NlK1drp0un6N1PlrocccoH8jH0HUUggAACCCCAAAIIrBVgfslIQCAZArZz3XOTJ+vDOXPsdalUKpU+inOTzTfXAeeeq/adOjlVtGn5cv1tzz216r33tNPUqeo0dGipfMwvnVRJhAACCCCAAAIIJEOA+Vsy+oFaIMD6IGMAgbUCBHwxEhDwFAiCwHbzulVSya9oehZLcgQQ8BSwh7mDrp6q/K2Nh/XbUvefO0od27dzKnHxZ6vU63u3aOHylen0M8YfwQ5fTnIkQgABBBBAAAEEEChXgPlluYLkRyAeAQv2euyXv1T2uNJswNdmfftq2Fe+ovU22MDpRmuWLNELu+yiNQsXpncGG3D//epMwJeTHYkQQAABBBBAAIGkCzB/S3oPUb9GEWB9sFF6mna6CBDw5aJEGgQyAkEQHCVpoqTOoCCAQPUECp3HbbU5YlAv3f6VkWrX1jbhC7/+8+lS9Z9wqz5btWZdYgK+wt1IgQACCCCAAAIIIFC+APPL8g0pAYE4BD6YPVuP/d//tShqq4EDNfRLX1Kbtm4bu6/873/10p57qmnFinVlDbj3XgK+4ugkykAAAQQQQAABBKoswPytyh3A7RHICLA+yFBAoLkAAV+MCAQcBIIgaC/pOklfcUhOEgQQqKBAofO47XbnDBugX5y4n32J2ul6+Z2PtOdVd6spsEM6Pr8I+HLiIxECCCCAAAIIIIBARAHmlxHhyIZABQRefeghvfbwwy1K7jd0qAYfc0x6ly6Xa8mrr2rWyJFSU1P6OIXsLHOgBXzts0+pIjjS0QWYNAgggAACCCCAQJUEmL9VCZ7bIlBAgPVBhgUCLQXcPrVADoEGFgiCYICkuyX1b2AGmo5A1QWKncdtFfvJ0UN04cGDnOt4/8tzdcz1LT/UtwII+HJmJCECCCCAAAIIIICApwDzS08wkiNQIQE7uvG5227T+7NnrwvQygZq7Xr44dph+HDnOy+YNk3/POOMdembBXzdfTcBX86SJEQAAQQQQAABBJIlwPwtWf1BbRpXgPXBxu17Wh4uQMBXuBEpGlggCIILLJZE0gZxMtgfJrt6desYZ7GUhUDdCthrpu/Fk1u0z45uvOWMETp2tz7Obb9y2kuaMPX5oukJ+HKmJCECCCCAAAIIIICAh0Cl5pcWuGJXh65dPWpDUgQaV8BeM1OvuGLt7l2243PmZ5v11tOQU07RtoPcv0z0zrXX6q2f2MdGha+d77qLgK/GHWq0HAEEEEAAAQRqWKBS8zfWB2t4UFD1qgiwPlgVdm5aQwIEfNVQZ1HV1hMIgmBTSRZdMjLuu2bPFs4P9urZraMmjB6s/bff0vmWVtaZNz9eMP2Npw33Ksv+YB509dQWZf1g9GCdPsRvczPbUvPmZ19fV1ZS22YV9G1fNor8rUzQXraRvuVYvnynqPX54YMvyMZC/uVbJ2tbpcuy8W1j0+e66ZnXC47zju3b6f5zR2lYP7fXjH2O/737ntVPp79c8vYEfPn0DmkRQAABBBBAAAEEwgQqOb/8YM4czfj1r9cGe2UDVyz4q0sX7TxypDbr4/7FCCvr2dtv/7w5OeXtfcIJXmVZQI3Vq9lxeEGggSNHars99ggja/b7V6dP19wXXljXvshtu+22FvWx+kVq229+08w7XeEI7TMnM1/6ySfNyht48MH+Tg8/rLkvvtis/3y9rT6vPfKI3p8zp0X7fOvUrKyMT3Y8RCpr+nS9/+9/N2tfj759tdcJJ3iNp3//9a96zsZ5zvi2Atqtv76GnXmm+zgPAs276iq9+6tflbz/znfeqc5DhpRKw5GOXj1IYgQQQAABBBBAoLIClZy/sT7o1netsfZpNYmyhmZrsqwPlu7HYmuNrA+6jX9SIeArQMCXrxjp614gCAKLRpkiqUfcjS0WuGLBX4+OP8Jrx69SZfkGe2UfMnPba3XyLafQlppRyql026ydUepVyMnKcggQajaU4nIqVp842xa1fYV247KAxgljBnu9rOzh2cZD/tV94w0145uHa6ct3HYxaAoCfW3KE7rhiX+E3t+hP/lAPlSRBAgggAACCCCAAAImUMn5ZTZwJZDWHUln97Tgr4POOcdrxy8rKzfYK3sk3cZdu6YDanp4BI5ZsNBjv/61cusVpZxsMJSVl62Ptc0CtHzqk+uUHZVW3kZdu2qIZyCb1cUC2bL1idvJ6jfiq1/1al+uU7Z9UbyzbbMyctsXxcmCBx8t4BS1fVOvvDI9nnL7z4LZLKjR57IxbuMhv//ab7yxRpxzjjpvvrlTcUFTk2Z///uaP2lSaPpd7riDgK9QJRIggAACCCCAAALJEKjk/I31Qbc+Zn3QzYn1QdYH3UYKqRpBgICvRuhl2ugkEATBepKulHRR5vNNp3yuiewhJXfXq2y+bHCOazmWLs6y7KHg8gdfaHF7C/byOXIyG8SUW1CUthWrT1LL8t2VzXwsiCm7bW/Wy4KMfK5iTlaGb9+VKsu3fcXK8i2n1Hncfbp30vRvHK6eXd2ORF3d1KQBl96mOR8uciIm4MuJiUQIIIAAAggggAACJQQqPb/89wsvrN31Ku/auEsX/x2PYizLAn1efeSRFvWyIC3bmcv1sh2vmu02ltm1zMrxuYrVJ4qTBUTZ7ldxmBer184HH+y+w1SmIrZb1RLbISznsuAln6tYfawM374rVZZv++Jyyo4nK69F/3XrpgPPPtt5fAZr1uiF4cP12VtvORHvcvvt6rz33qXS8oUiJ0kSIYAAAggggAAClROo9PwtzjW9OMtifdBtTMW17mV3Y30w3Jz1wXAjUiCQK0DAF+MBgbXfurZzLuzsit0BQQCB6goU+2aC1Wr3nt017fwx6tphA6dKLl25Wn2/P1kfLlnulN62lHUIvuMDeSdNEiGAAAIIIIAAAo0pwPyyMfudVidTIL1zmR3BWeDquvXWOvArX9H6G23kVPk1y5fr+aFDtWrBAqf0m+y9t3axo0RLX8wvw4T4PQIIIIAAAgggUEEB5m8VxKVoBDwFWB/0BCM5ApXYxQhVBGpNIAiC0yX9UtLGtVZ36otAvQlc/sALBXecs3YeOmBb3XX2IWrfrq1Tsz9dvlK9v3eLFn+2yim9Y7CXlcUH8k6iJEIAAQQQQAABBBpPgPll4/U5LU6ugO02l95xLpWyb/p9XtFUSlv276/9TjtNbdezzd7Dr9WLFum5oUO1ZunS8MSS0sFet97qkpb5pYsSaRBAAAEEEEAAgQoIMH+rACpFIhBRgPXBiHBka3gBdvhq+CHQuABBEFiA142Sjm9cBVqOQHIERlw9VRa9X+g6ec9+mvilA9XGPqh3uGzL1x0vmaJVa5ocUksewV5WXu9UKjXPqWASIYAAAggggAACCDSEAPPLhuhmGllDAo9ef70++Pe/ZWFeNovM/dl711015IQTlHKcX3727rt6fsQIBatXrxUoEECWG1BmwV6DJk921WJ+6SpFOgQQQAABBBBAICYB5m8xQVIMAjEJsD4YEyTFNKSA28p5Q9LQ6HoWCILAjm68S1Kvem4nbUOgFgRKncdt9f/B6N11yZg9nJvyzJz52u9n9zmn9wz2mplKpYY7F05CBBBAAAEEEEAAgboXYH5Z911MA2tIYOknn+jZO+/U+//+d8FaDxwxQrscfLBzixa+9JJePvHEtTuEZQO9SvzcZM89NWjSJNfymV+6SpEOAQQQQAABBBCISYD5W0yQFINADAKsD8aASBENL0DAV8MPgcYCCIKgjaTvSLpMktu+/Y1FRGsRaFWBUudx225e14/dX+P22cG5Ttc+9oouvPNpp/S9unXUaXv314Qxg53SS5qXSqV6uyYmHQIIIIAAAggggEB9CzC/rO/+pXW1J2BBXo/ecEPBittuXnsdc4z6DHae/+ndiRM1+8ornQK92m+5pTY/+mj1Ov98Vzjml65SpEMAAQQQQAABBGIQYP4WAyJFIBCjAOuDMWJSVEMLEPDV0N3fWI0PgmALSXdI2rexWk5rEUimQKnzuNu3a6u7zj5Ehw7Y1rnyE6Y+ryunvRSaPkKgl5XJh/GhsiRAAAEEEEAAAQQaR4D5ZeP0NS2tDYFXHn1Ur86YUbCybddbT8PGjtWW/fs7N2buNdforeuvD93ZKx3o9cUvqtfXvuZcNvNLHyrSIoAAAggggAAC5QswfyvfkBIQiFOA9cE4NSmr0QUI+Gr0EdAg7Q+CYLSkWyR1aZAm00wEEisQtkVr5w3X1/QLDtfuPbs7taEpCHTRXU/rusdeLZneAr1uPG247AhHz4tgL08wkiOAAAIIIIAAAvUswPyynnuXttWawBI7wvHuuzV/zhzZLl5BEDT7ud4GG+igL39Z3bbayq1pQaA3f/ITvXvzzSXTt99qK+34ox/JjnD0vJhfeoKRHAEEEEAAAQQQKEeA+Vs5euRFIF4B1gfj9aQ0BEyAgC/GQV0LBEGwgaSrJX21Ug21KOS3FixOHw2Xe/Xs1lEWYOJz2R+6tz5e3CJLXGUlrRxraFx1irOsuOoUVzlxti07uHyDngqNzajtO+jqqbLyCl1bd+mghy84XP17bOL00lnTFOisSTN10zOvF00fcUevbHl8GO/UEyRCAAEEEEAAAQTqX6A15pevzJihpZ9+qu12260Z6MabbKIOXfy+v7T0k0+05NNPW3RMXGUlrRxraFx1irOsuOoUVzlxti07uHr09jv5vtDYjNq+R268UVZeoWujzp014owz1GnTTZ3eoII1a/SvSy7R/PvuK5reAr02P/JI9T73XKcy8xIxv4yiRh4EEEAAAQQQQCCCQGvM31gfdOuYSq99Wi2irlflr8kmrZw425btLdYH3cYtOzM7O5GwygIEfFW5A7h95QSCIBgg6XZJ9rMi15k3P14w0MT+WM4Yf4TXPeMsq9BWmBNGD9aEMYO96lSonCS2zRoVpV6F2nf6kP7pXaB8rkLlWJDR7CtO8SlGxbYwtbIeHX+EVwChBUDZmMq/ouxyVaisKN6lzuO2eu60RVdN/8YYbd5pIye3ZStXa6dLp+jdT5YWTR+lvTmF8WG8U0+QCAEEEEAAAQQQqH+B1phfPnP33ZrzUssjyi2Y5uAvf9kLOc6yLAjtlccea3b/XQ48ULuMGOFVp0LlJLFt1qgo9SrUvj677aYhxxxTttPGXbroqIsuKrscK8DKOujMM9M/XS8blzam8i8rw9rnE/BVqKwo3u/PnatHfve7ok3YZLPN0sFeG3Z0+yLems8+07NjxmjF++8XLdOOb9zxiivUZY89XOly0zG/jKJGHgQQQAABBBBAIIJAa8zf4lzTi7Ms1gfdBgzrg25OrA+6OZEKgWoKEPBVTX3uXTGBIAjsq5b/T1L7Styk1JaTvoFVpcqKEnw04uqpssCa7BUl4KVYnZLWtmwb43CysizQy8ryufK9LW+UYKhC5UQtq1YmB7nOw/ptqfvPHaWO7ds58S/+bJV6fe8WLVy+smj6KP2QUxgfxjv1BIkQQAABBBBAAIH6F6j0/NKOpHvmnntkASz5Vzqw6sADnZFLlZUOPjr6aOeyLKHtnpRbr3SAz9FHewX4FKtT0tqWhYnDycoyJyvL58r3trzpYKgzz/QppkW/ZTNHKcvGZtFARM96WeBgweBBjzFubSlUTi6QtfOAsWPVbgPb9D38WrN0qZ4aOVKrlywpmrjL4MHa9cYbwwsrnIL5ZVQ58iGAAAIIIIAAAp4ClZ6/sT7o1iGVXvvM1oL1web9wfrgWg/WB91ep6SqDwECvuqjH2lFRiAIAvuK6i2SRlcSpdjxcfYHxPcYx2JlWTm+22paoFf+UXlx1SlKOYXqY/0SV9tyH+h8+jsup2Lt8w0aK1aOtSlpZfmOg7DzuK2Nx+7WR7ecMULt2rZx6sb/fLpU/Sfcqs9WrSmanoc5J0oSIYAAAggggAACCJQQaK35ZTqYJpWSguDz2qRS6tGrl9cuTJZ5XWBOXnkWqOWzC5OVZYFeFqyVvjLlWRk+O0Otq1NefXpst136+EWfq1B9LH/Zbctpn/1P3yCtdL3s6Myc/ouzfXHUJ9t/kcqyMVBgfPbZdVef7otlPNl4fPqee/TBvHkKgkD2oaa9alKp1Lp/bztwoPY97ji1advWqX4rPvhATx9+uJpWrCia3oK9diuxm1jIjQj2cuoJEiGAAAIIIIAAAuUJtNb8jfVBt35ifbA8J8vN+mBLQ9YH3cYVqRpLgICvxurvum5tEAT7SrpD0hauDU1/MOiamHQIIOAlEHaEoxV2zrAB+uVJ+zmX+/I7H2nPq+5WU+5iWF7uMoO9Lk2lUpc5V4iECCCAAAIIIIAAAnUpEGV+WZcQNAqBhAikj3D8wx/WBtZlA9Dyfm6/117ac8wY5xov/te/9NexYxU0NRXNkw72uuEG5zLzEjK/jCpHPgQQQAABBBBAwEMgyvyN9UEPYJIi4CnA+qAnGMkRKEOAWJcy8MiaDIEgCNaTdLmkb0ty2yIoGVWnFgjUrUChc73zG/u/xwzRNw8a5Gxw38tzdez1D4emnzH+CN/d8eZJmkigVygtCRBAAAEEEEAAgboXYH5Z911MA2tQYM7f/qan7723ZM13P+QQ7TR0qHPrPnz8cc266KLQ9LvfcIO67L57aLqcBMwvfbRIiwACCCCAAAIIlCHA/K0MPLIiUCEB1gcrBEuxCBQRIOCLoVHTAkEQ9JJ0lySvT99qutFUHoGECxQ7IzxbbTu60Y5wtKMcXa8rp72kCVOfD00+YfRgTRgzODRdJgEfxLtKkQ4BBBBAAAEEEGgAAeaXDdDJNLHmBJ6+7z5ZwFexy45u3PeYY9RzwADnts39/e8159e/Dk2/3Ve+ou3OOis0HfNLVyLSIYAAAggggAAC8Qkwf4vPkpIQiEuA9cG4JCkHAXcBAr7crUiZMIEgCI6XdKOkjV2rtqYpUNs2DHtXL9Ih4CMw7+PFsoc526q12NWxfTvdf+4oDeu3pXPR/3P3M7r60VlO6Vf/+hyXdAR6uSiRBgEEEEAAAQQQaCCBKPNLOwYu1YZNphtomNDUVhRY8umn6V293p9n0zcp/8gd+/f6G2yg4SefrB697LuAbtcb116rtyZPdkp88PPhXzqSxPzSSZNECCCAAAIIIIBAfAJR5m+sD8bnT0kI5AuwPsiYQKB6AkS+VM+eO0cUCIJgI0n2VczTfIpYunKVOqzfzicLaRFAwFHA5Tzu7htvqBnfPFw7bdHVqdSmINDXpjyhG574h1P6/bffUnacY8hlH8YPT6VSa1cNuBBAAAEEEEAAAQQaWiDq/HL1ypVab/31G9qOxiNQKQEL8po+ceLnxadSUmAhXp9f7Tt00MGnn65NNtvMqRoWoPmvn/5U74YcDZktrMtuu2nwr34VVjbzyzAhfo8AAggggAACCMQoEHX+xvpgjJ1AUQjkCbA+yJBAoLoCBHxV15+7ewoEQWBHN94uyf0sOM97kBwBBPwELn/gBV3+4AslM/Xp3knTv3G4enbt6FT46qYmDbj0Ns35cJFTekt0+pD+uvG04WHpLdhrZlgifo8AAggggAACCCBQ/wLML+u/j2lh7QnMmjlTs/785+YBXnkBXx27dtXI005Th002cWpgsGaNnjrhBC37z3+c0luiLUeP1sCLLw5Lz/wyTIjfI4AAAggggAACMQkwf4sJkmIQiFGA9cEYMSkKgYgCBHxFhCNb6woEQWBj9X8kXSHJeZuuxStWqeMGzsnTjbI/ThPGDG7dBnI3BGpUYMTVU0se4WjN2r1nd007f4y6dtjAqZVLVqxSv4tv1YdLljulzyZyCNiRdWIAACAASURBVPiamEqlxnkVSmIEEEAAAQQQQACBuhOIOr+MsquXBa4M2n//ujOkQQhUQmD6zTdr/ty5UjbAy35mL9vhK5VSty220EFjx2qDDTd0qsKa5cv1xLHHauWnnzqlzyba8rDDNPD73y+Vh/mllyiJEUAAAQQQQACBaAJR52+sD0bzJhcCrgKsD7pKkQ6BygoQ8FVZX0qPQSAIgh6SptgxbD7Fvb1gibbturFzluz5wm99vFh2NFzu9YPRg9Wrm9vORJbPyrr5mdf11oLFLe5/2t79W5RfqpKFyhrWb8v0bkY+l22pefOzr7fIkrS2ZSvo62T5LFgv19x2k/IN3ivmFEd9sm2L0n/5bYuzLHM6bUh/7zF+5s2PhwZ7HTpgW9119iFq366t03D9dPlKbfudm7Vs5Wqn9LmJJoweHNbfM1OplNf7iHclyIAAAggggAACCCCQaIGo88ulCxeqQ+fOzm1b8umnenrqVNnPHj17NstnAWAbO+5MZBmtjDmzZqV/5l99Bg3S5r16edUrvyzLb+X4XPPnzUvXKf9KWtuy9fN1snwWrJdrbn3mG7xXzCmO+mTbFqX/8tsWZ1nmZO3zHeP2ejGvUtdWffvqgOOPV9v11nMarquXLNHMo47SmhUr1u4YlhtIFvLvPuPGqe8ZZ5S6D/NLp14gEQIIIIAAAgggEF0g6vyN9cHm5qwPuo1B1gfdnLLr6eZV6mJ90M2TVAiUK0DAV7mC5K+oQBAEIyVNlrSp643sKLh3FixR7007uWZJB61YJHKha8b4I7wDtPpebFVuedlxcz6BWoX+aDoEtbS4cbEtNZPWtmzF43By2O3J2cnXvNTDTtLKsuBGGwc+l8t53FbeyXv208QvHag2ud/KLnEjc9vxkilatabJpzrr0jr0+bxUKtU7UuFkQgABBBBAAAEEEKh5gSjzy6CpSUsXLfIKXpn/1luynYoKXXYM3eZ5AWClYC3g6J5f/KJgkqFHHOEVqJUNQrP6Za9Bw4Z5BzFZsNCsv/ylRZ2S1rZsBeNwsgAmK8fnKubka16o36L2X6XLsrFt48DnKvV6yS1nu5131tAjj1TKcX65fP58PXHKKQpWrfIK9MoGhm116KEa+N3vlmoK80ufjiYtAggggAACCCDgKRBl/sb6YEtk1gfdBl4xp6St6WVbE0e9WB90GxukQiDpAgR8Jb2HGrR+QRDY2W//K+nrPgTvfrJU7y9ept237e6c7aZnXpftVJR/2Y5eFniUv9tXqYKLBcLEVVaUAK1CuzDFVR+zSGJZvg861o5CW4/G2Ta7R5T+izN48KCrp6Z3n4v6QGj5XM7jtnS+ffD0nPka9rP7nF+3+Qkdgr2yWYanUqmZkW9ERgQQQAABBBBAAIGaE4g6v1y2aJGWL12aPkLO9Zo9a5aemtryy0S225EFDPkEe1kgzMMFAsfiKuuQCMFn1rbcgDFzias+SS3LArS+4Hksp/VbJZ3MKkr/3V0ieLCvxy5vFjj28C23NNsBLYrTy0WCB/Nfb75lf/Laa3ruvPMiBXpZwNdWo0Zp5+98x+Vlz/zSRYk0CCCAAAIIIICAh0DU+Rvrg82Ri21MEOe6VxLL8l2bMjXWB91eoKwPujmRCoHWFiDgq7XFuV+oQBAEdlbh3ZIGhCbOSTDzjfd0QN5RjD75SYsAAsUFXLdotd28rh+7v8bts4Mz56Tn3tCXJj7mnD4/oeeOcL1TqVTpc0Ii14SMCCCAAAIIIIAAAkkTiDq/tGAdn+CspLWb+iCQZIElCxemAyPnv/12+qhF27UryDliMfvvVJs2GnLYYer3hS84N+e96dP1yo9/7H2EY3Znr52/9S3Z7l6OF/NLRyiSIYAAAggggAACLgJR52+sD7rokgaBaAKsD0ZzIxcCrSVAwFdrSXMfJ4EgCM6SdLWkjZwySFqyYpVm/PNdHfkFTmpzNSMdAj4C9jCXvztYofzt27XVXWcfIjuX2/WaMPV5XTntJdfkLdJ57po2M5VKDY98MzIigAACCCCAAAII1JRAlPnl6pUr9d7cudq2v30PiQsBBOIWsGCv9O5gCxeWLLrteutp+LHHaqs+fZyr8Mbvf685kyc7p89PuNfPf66u7judMb+MLE1GBBBAAAEEEECgpUCU+Rvrg4wkBCorwPpgZX0pHYE4BAj4ikORMsoWCIKgs6SJko7yKeyltz9MH1F39K7b+WQjLQIIOAoUO/I0P3vXDhto2vljtHtPt+NUm4JAF931tK577FXHmrRM5hnsZbt6jeM4x8jcZEQAAQQQQAABBGpGIOr88uP589NH1PXcwX232ppBoaIIJEBg9iuv6KkHHgityQYbbqiDTzzR/TjVINA/f/MbzbvnntCyiyXY62c/8wn2Yn4ZWZqMCCCAAAIIIIBAc4Go8zfWBxlJCFRWgPXByvpSOgJxCRDwFZck5UQWCIJgX0m3StrGtRDb6f93T/1D/XtsomH9tnTNRjoEEPAQcD2Pe+suHTRj/JHq072TU+lrmgKdNWmm7GExyhXhXHg+jI8CTR4EEEAAAQQQQKAGBaLML62Zb/ztb+rUrZs239Z9t9oa5KHKCFRN4OUnnpD9F3Z16NhRh44dq45duoQlTf8+aGrSqz//ud6ZPl32IWcgef1s36OHBl10kbq57+zF/NKpZ0iEAAIIIIAAAgiEC0SZv7E+GO5KCgTKFWB9sFxB8iPQegIEfLWeNXfKEwiCoK2kCZK+L8n+t9P1/qLluvDOpzXpzBFO6UmEAAJ+Aq7ncVupO23RVdO/MUabd3I7hXXVmib1+8FkvfvJUr9KZVJHCfZKpVKc9xpJm0wIIIAAAggggEDtCESdXy5fulTPP/qo9j/yyNppLDVFoIYE7OhG29Xrv2+/HRqI1WXTTTXy5JO1YYcOTi0MVq/WY1/6klZ89JF3oJcFhm3Uo4d2ufBCddtlF6f7SZrH/NKVinQIIIAAAggggEBxgajzN9YHGVUIVFaA9cHK+lI6ApUQIOCrEqqUGSoQBIHt5nWHpL1DE+ckeOSf7+jU38/QufsP1IQxg32ykhYBBBwE/vzGexpx9VSHlErvrnf/uaPUsX07p/SLPlup3t+bpIXLVzqlz09kwV6zrzjFJ+/MVCo13CcDaRFAAAEEEEAAAQRqTyDq/PK9uXP1l6lTtcNuu+kL++1Xew2nxggkXGD+22/rocmTpVRKsq0YSvzcfJttNOK449Ru/fWdWrV62TLNOO00rV669stE2Z29imXO//2GPXrowIkTne6VScT80keLtAgggAACCCCAQBGBqPM31gcZUghUVoD1wcr6UjoClRIg4KtSspRbVCAIgqMk2adqnV2ZVqxeo+/e+6yue+zVdJYIu/y43op0CDSsgOt53AZ07G59dMsZI9SubRsnrwVLV2ib79wsey1HufbffkvNGH+ET1Y+jPfRIi0CCCCAAAIIIFCjAlHml2vWrNGLM2fqHy+8kG71xp07a9/DDuM4xxodA1Q7mQKzX31VT/7pT06V67XDDhp2+OFq08Ztfrlq8WI9cuqpClatWld+fkBXqX9323ln7f3jHzvVLZOI+aWPFmkRQAABBBBAAIEiAlHmb6wPMpwQqLwA64OVN+YOCFRKgICvSslSbguBIAjszLdfSDrDh+f19z/VcddP1z/+u6BZNgv6enT8EengLy4EEChf4MybH5c91IVd5wwboF+e5L4DwpsfLNSAS29Tk32jO8IVIdhrYiqVGhfhVmRBAAEEEEAAAQQQqBGBqPPLhQsW6LF779WnH33UrKUW9DXqpJPSwV9cCCBQvoAFe7356tov7ZW6dth1Vw0ZOTIs2brfL33vPc08++z0/NI+1MwGdrn+7Lrzztrnqquc72dfWGR+6cNFWgQQQAABBBBAoKVA1Pkb64OMJgRaR4D1wdZx5i4IVEKAgK9KqFJmC4EgCAZJultSHx+e3z35T33jjif12arCuwIVO+LNJxI5W59iZflsYZlbVqFgNJ+y4q5PoaPwfOoTZ9viLKtY4J+dM9334sk+wy0dPFhuv8XZttyybjxtuCzwKfeyNh509VTZz7Cr2K54Pudx2z1+esw+Gn/QLmG3W/f7e1+eq+Ouf9g5fX7C04f0l7Xd47o0lUpd5pGepAgggAACCCCAAAI1JhB1fvnGrFl6bsYMrV69umCgSIfOnXXc2We30Hjztdf01J/+5BVY0rFzZx1boCw74m7abbd5BapYvUadeGKLYLT0cXm33eZUr7jrU8jJpz7ZQB2r16FF2lYtp0L1WbJwoe68/vpW77dKOe03alSLHe2sjTaeFi9cGNpO67d9i5TxxLRpev/tt53G5Z7Dh2vAHns4vwPNf+YZ/fWqq0LrVywQbNsRIzTogguc7yeJ+aWPFmkRQAABBBBAAIECAlHnb6wPntJCM+qaHuuD4S9N1gfDjVgfDDciBQLVECDgqxrqDXbPIAjGS7K98td3bfrC5St1xk2P6/5Zc0Oz5AeEXP7AC7r8wbVHc/hecZaVH7AVpV5x1ifOsuJoW7Zv8suKEqyXvwNUlDLirE+lysoNRovjwd6nDDu60Y5wtKMcXa8rp72kCVOfd03eIt2E0YM1Ycxgn/zjUqmUHRfLhQACCCCAAAIIIFCnAlHmlytXrJAFobz9xhufq6RSUu4OtJl/9xs4MH28Y/b621NP6eWnnpKKpF+XsMDv+w0YULgsy+RZ3sabbKLjzjqrZb2y/49DeXHWp9/OO6cDflo4edQn62+7quUGkKXNn366YP+U8rby8suyYL30sYIOPtn6bL7ttukAu+yVLmPatKrVJ12PVEobd+rUzGld2yKOp1EnnLAuiHD+O+9o2pQpoa+PXP/8+mSDGbP1LfT6yuZv07at9h8zRr3693d+p3rzjjv0r8mT1waSpVIKMjt8Ze+X/Xex329/wgnqf9JJzveTxPzSR4u0CCCAAAIIIIBAAYEo8zfWB9dCxrmmF2dZrA+6vdTjWPvM3ik/GM1nbS+3jNzAP58yWB9063NSIVAtAQK+qiXfAPcNgmBTSbbFkvve/JKemj1fY3//qN75ZImzkgWGnDakv2zLSfsjVc6VDTIZcfXUssvKPkSVU1Y9ty3bT1kn1y1DC/Vvtt/KKSPO+mTLygajRQn4y29n9gGxnLKy1j5ldGzfTvefO0rD+jXfYazU6+x/7n5GVz86K/JLccb4I1rsaBZS2PBUKjUz8g3JiAACCCCAAAIIIJBogajzy/f/8x/9+YEHtHTx4rUBO9nAn9yf2ZZnfv+FIUNkgV8WJDb/3Xc/d3HMn3ufLwwdql332UfTbr9dFhDjcv8W9czUIB2wNWpUeoewdL2y9cmrf7H89v9bfaycJx566PP6eOTPrb857Tp06Nq2vfOOs2+h+qUD7Q49tLCTZ/2yThak9ebf/x6p/7L99uRDD8kCq9JXhP43r2zb1tUnvxyP9qWD0U44QX97+unPAxE98uf2Xzpg66yz1paVDbBzeH3kOqQD/w49tHl9QtrXrl07HXT00dp8m22c33P+ftNNmnPffZ/v7JUT8JUf4FXo30N/+EN1GzjQ+X6SmF/6aJEWAQQQQAABBBDIE4g6f2N9sDkk64NuLy3WB92cWB90cyIVArUmQMBXrfVYjdQ3CAIL8rpZUg/XKq9pCnTFn17Qj/70kppyv2ntWIAFw7gcbedSXJLKsrrYVY9ty+2LOMzjKCNbp6SW5TJ+w9L4tG3zThtp+jfGaKctuoYVm/69vXa/NuUJ3fDEP5zSF0pEsFdkOjIigAACCCCAAAJ1KRBlfmm7/Vggy6xnn123E5D9f+mAl+yV8+/0EXA5/7adopZ8+um69Pm/TxdRIn/u762spQsXNivfJ7+lzd7fdvqyo/fKyW9502U41j/3/vl+2fqU45Mtv0OnTlqyaJFT/4S1P47+s4CobH3KbZ8dgbg4ZzyF1b/U79Nti6n/sv1ZTvt8xveGG2+sQ487Tl02te8Hhl9BU5Ne+e1v9dbDD6d39spe2SMbXf499PLLtSnBXuHYpEAAAQQQQAABBGISiDJ/Y32wMD7rg+6D0mfdK6zUpJYVVm+X3/u0jfVBF1HSIFB9AQK+qt8HdVWDIAjaZY5vtGMcnceX7eZ14m8f0XNz368rDxqDQC0L9OneSTPGH6mtu3RwasbqpiaNvOaP+sub/3VKn5/IHjRvPG24z85e8zLHbLCzVyRxMiGAAAIIIIAAAskWiDq/tN28Hv/jH/XBf//bbFKa3vnH4rTyfmYV+D0+jI/KvT4sOPCw449Xh45rv9QWdgVr1uipyy/Xx3//+7ojHLN5skc6lvr3ht27a9fzztOmAwaE3Sr7e+aXrlKkQwABBBBAAAEECghEnb+xPshwQiB5AqwPJq9PqBECxQScA3IgRCBMIAiCPpLuljQoLG3u7++fNVdn3PS47FxuLgQQSIbA7j27a9r5Y9S1wwZOFVqyYpX6XXyrPlyy3Cl9fqKIwV52zIZ9KM+FAAIIIIAAAgggUGcCUeeXb82enT6ucOWKFXUmQnMQqF2BTXv00CHHHqsN2rd3asTqzz7TI+edp5WLF6/doS97hKPjzw6bbaZdzz3XN9iL+aVT75AIAQQQQAABBBBoKRB1/sb6IKMJgeQJsD6YvD6hRgiUEiDgi/ERi0AQBOMk/UKS21ZAkpauWK3xdz6p3z/1r1jqQCEIIBCPwKEDttVdZx+i9u3aOhX46fKV2vY7N2vZytVO6fMTWbDX7CtO8ck7M5VKDffJQFoEEEAAAQQQQACB2hGIMr9cvWqVnn38cb3x2mtrG2pHN9qRhdmLf+PBeKjK62Hr3r014vDD1Xa99ZzehFYtW6aHv/pVWdBXOtAr50hTl3/bzl4jf2EfTzlfzC+dqUiIAAIIIIAAAgi0FIgyf2N9kJGEQDIFWB9MZr9QKwRKCRDwxfgoSyAIgs6SbpB0vE9Br7z7sY674WHN+XCRTzbSIoBAhQXG7bODrh+7v9rYgpjDNe/jxdrxkilatabJIXXLJPtvv6VmjD/CJy8fxvtokRYBBBBAAAEEEKghgajzywUffqgZDzygRZ984r0TkO/OQaRPRdpxCbfGdOs/cKCGHnxw+nXpci378EM9Mn687DhH29krHbiZE/AV9m87vnG/H/zA5VbZNMwvfbRIiwACCCCAAAII5AhEnb+xPsgwQiCZAqwPJrNfqBUCYQJun7iElcLvG1IgCIK9Jd0haRtXAPu87trHXtF37302coCI671IhwACfgITRg/WhDGDnTM9PWe+hv3sPuf0+QkjBHtNTKVStpsgFwIIIIAAAggggECdCUSZXxrB3196SX998kk1NUX7AkKdMdIcBBIjsOvee8v+c70+fuMN/eWyy9LJ7cPKnP35nP7dbccdtd/FF7veztIxv/TRIi0CCCCAAAIIIJAjEGX+xvogQwiB5AqwPpjcvqFmCIQJEPAVJsTvWwgEQdBG0vclXSLJ7cw3SR8t+Uyn/n6GHvnnO6gigECCBGw3L9vVy6L3Xa9Jz72hL018zDV5i3SnD+mvG0/zOpWRD+Mja5MRAQQQQAABBBBIrkDU+eVny5dr5kMP6T9vvZXcxlEzBBpQwHbz2vegg7T9gAHOrX/7ySf1wm9+sy6wKxvw5fqz57Bh2v2ss5zvR7CXDxVpEUAAAQQQQACBzwWizt9YH2QUIZBMAdYHk9kv1AoBHwECvny0SGtb6m+R2dVrXx8OC/Ky4JD3Fy33yUZaBBCosED7dm1119mHyM7ldr0mTH1eV057yTV5i3S+3xSQNC6VSk2MfEMyIoAAAggggAACCCRSIOr88j9vv62/PPywli1btq5dUXYE8t1BiPSfDyO8/XegaoTx07ZtWx00Zoy27tXL+T3nH3fdpdenTk3v6OUa4JWbbocvflE7fvGLzvdjfulDRVoEEEAAAQQQQOBzgajzN9YHGUUIJFOA9cFk9gu1QsBXgIAvX7EGTh8EwVGSfi+piyvDytVNuvj+5/TzR2e5ZiEdAgi0kkDXDhto2vljtHvP7k53bAoCXXD7k/r1n//ulL5QItvVy3b38riGp1KpmR7pSYoAAggggAACCCBQAwJR5pdNa9bohaef1isvvRQpMCRqQAn5ogXi4NZYbuu3b69RRx2lTXv0cHoHCoJAs265RXNmzHBKXyjR4C9/WT33288nP/NLHy3SIoAAAggggAACGYEo8zfWBxk+CCRXgPXB5PYNNUPAV4CAL1+xBkwfBEF7SddIOtun+XM+XKTjbnhYr7z7sU820iKAQCsIbN2lg2aMP1J9undyutuapkBnTZqpm5553Sl9oUQzxh+h/bff0ic/H8b7aJEWAQQQQAABBBCoAYGo88tFCxdqxoMPasFHH61tZSolBUHLn1kDfo8P46PVXh8dOnbUYUcfrU6dOzu9CwVNTXrxD3/QW08+6ZS+UKJh3/62uu+wg09+5pc+WqRFAAEEEEAAAQRkUwrWBxkICNSbAOuD9dajtKfRBQj4avQRENL+IAgGSLpbkteWPBOf+Ze+ftuTWrZyNcIIIJAwgZ226Krp3xijzTtt5FSzVWua1O8Hk/XuJ0ud0ucn6tWto2xnL49gr3mZYzbY2SuSOJkQQAABBBBAAIFkCkSdX77xz3/q6ZkztXo188tk9iy1amSBLl276rAvflEbbuQ2v7Sd+qZ961ta/sknkdg6bLqpBp9xhk+wF/PLSNJkQgABBBBAAIFGF4g6f2N9sNFHDu1PsgDrg0nuHeqGQDQBAr6iuTVEriAIzpf0U0kbuDZ44fKVOmfyn3Xni3Ncs5AOAQRaUWBYvy11/7mj1LF9O6e7LvpspXp/b5LstR3lihjsZd+8tg/luRBAAAEEEEAAAQTqRCDK/HLlypV68rHH9O/Zs9cd4ZjlsA8z7MhA/r1WAA/GQzVeD1tstZVGjh6tduuv7/ROtWr5cv3pW9+S/YxypYO9xo1T9/7O30m0eSXzyyjY5EEAAQQQQACBhhaIMn9jfbChhwyNrwEB1gdroJOoIgIRBAj4ioBW71mCINhU0kRJo33a+tzc93Xibx/RO58s8clGWgQQaCWBY3fro1vOGKF2bds43XHB0hXa5js3a8XqNU7p8xNZsNfsK07xyTszlUoN98lAWgQQQAABBBBAAIFkC0SdX34wf74efeghLVuyJB3YlQ1o4ufawCYccKj2OOjdt6+GjxypNm3c5pcrly7VHy+6SE0Rd+rr0K2bDvvxj33e8Jhf+miRFgEEEEAAAQQQWHuEI+uDjAQE6lCA9cE67FSahEBGgIAvhkIzgSAILNhiiqQerjRNQaCrHnpJlz/wgtY05X6n1LUE0iGAQKUFxh+0i/736H2UcnzXf/ODhRpw6W2y13eUy45vnDH+CJ+sfBjvo0VaBBBAAAEEEECgBgSizC+DINDLL76ol55/3hYbaqCVVBGBxhPY+Qtf0F5Dhzo3fMkHH+ihCRMiv6a7b7+9DrjwQuf7SWJ+6aNFWgQQQAABBBBAYG2wF+uDjAQE6lCA9cE67FSahECOgOPSP2b1LhAEwXqSfiTpfzJfFnZq8n8XLtOJv5uup2bPd0pPIgQQaH2BX560n84ZNsD5xo+//h8dfM0fndPnJyTYKzIdGRFAAAEEEEAAgboQiDq/XLZsmWY8/LDmv/ee0t9UsIAvfuLAOEjU62DosGHaaeBA5/eqD15/XTOvuSbyON6sXz8d8M1vOt+PYC8fKtIigAACCCCAAALpQC/WBxkICNSpAOuDddqxNAuBHAECvhgO9jDXS9Jdknb34bh/1lx9+eaZ+mTZCp9spEUAgVYSsKMb7QhH26rV9frtk//QVyf/xTV5i3SnD+mvG0/zOpVxYiqVGhf5hmREAAEEEEAAAQQQSJRA1PnlW3Pn6s+PP66VK1ZwZCFHNnJkpe2wkLBxkGrTRgcedJB693GfX8558km9eOutkQPWeg0Zoj1PPdXnPY75pY8WaRFAAAEEEECg4QWizt9YH2z4oQNAwgVYH0x4B1E9BGIUIOArRsxaLCoIAtvR6wpJ6/vU/98fLdKk597wyUJaBBBoZYED+2+lfftu4XzX79z7rH42/WXn9PkJJ4werAljBvvkH5dKpSb6ZCAtAggggAACCCCAQHIFos4vFy9apDffeKNogEu2xcUCYPj9WgF8VDBQjPERz/jYcquttPkW7vPLWffdp389+mjznb2ynVFs576c3w8YNUoDR4/2ecNjfumjRVoEEEAAAQQQaHiBqPM31gcbfugAUAMCrA/WQCdRRQRiEiDgKybIWiwmCIInJO1bi3WnzgggEJ9AUxDoa1Oe0A1P/CNyobarl+3u5XENT6VSMz3SkxQBBBBAAAEEEEAgwQLMLxPcOVQNgVYUCIJAL915p2Y/8UTknb32HDtWvffay6fWzC99tEiLAAIIIIAAAg0vwPyt4YcAAAikBVgfZCAgUPsCBHzVfh9GakEQBNdLOitSZjIhgEDdCKxuatK4mx7XlOffjNymGeOP0P7bb+mTnw/jfbRIiwACCCCAAAIIJFyA+WXCO4jqIdBKAkFTk56dNElvvfhi5DseeP752qxvX5/8zC99tEiLAAIIIIAAAg0vwPyt4YcAAAikBVgfZCAgUB8CBHzVRz96tyIIgs8kbeCdkQwIIFA3AitXN6nnd2/Rh0uWR26TZ7DXPEl2zAY7e0UWJyMCCCCAAAIIIJA8AeaXyesTaoRAaws0rVmj+y+9VCuWLIl86wPPO88n2Iv5ZWRpMiKAAAIIIIBAIwswf2vk3qftCKwVYH2QkYBA/QgQ8FU/fenVksD22OdCAIGGFfhk2Qr1/t4kLVmxKpJBr24dZcc4euzsxYfxkaTJhAACCCCAAAIIJF+A+WXy+4gaIlBJgZXLlun+H/5Qq1esiHSbDl27au8TTyTYK5IemRBAAAEEEEAAAT8B5m9+XqRGoN4EWB+sTZYxkQAAIABJREFUtx6lPY0uQMBXg44AHugatONpNgKSPly8XFt/52ataYoW92nBXrOvOMXHcl4qlertk4G0CCCAAAIIIIAAArUjwPyydvqKmiIQt4Dt6HXv5ZfLjnOMclmw1xHf+55PVuaXPlqkRQABBBBAAAEE8gSYvzEkEGhcAdYHG7fvaXn9ChDwVb99W7JlPNA1aMfT7IYXWN0UqP1510d2sB297BhHj2tmKpUa7pGepAgggAACCCCAAAI1JsD8ssY6jOoiEJOABXlN+fa3I5fWo08fjTjnHJ/8zC99tEiLAAIIIIAAAggUEGD+xrBAoDEFWB9szH6n1fUvQMBX/fdxwRbyQNegHU+zG17g02UrtOmFf4jkQLBXJDYyIYAAAggggAACdS/A/LLuu5gGIlBQYOXy5brr0ksj6fTYbjuNOPtsn7wEe/lokRYBBBBAAAEEECgiwPyNoYFAYwqwPtiY/U6r61+AgK/67+OCLQx7oPvzG+81qAzNRqC2BTbZaAMN2rpb0UZEfaA7fUh/3Xia10ZdE1Op1Lja1qT2CCCAAAIIIIAAAi4CYfPLhU8/7VIMaRBAIGEC63XurA4DBhStlQV83XnZZd613m733TXkuON88jG/9NEiLQIIIIAAAgggUEIgbP7G+iDDB4HaFGB9sDb7jVojUK4AAV/lCtZo/rAHuvW++psabRnVRqCxBcJ24YoS8DVh9GBNGDPYB/bSVCrl/6m/zx1IiwACCCCAAAIIIJAYgbD55RM9eyamrlQEAQTcBTrvvbd2uf32ohnSAV8//KF7gZJ2HjFCu4wY4ZOH+aWPFmkRQAABBBBAAIEQgbD5G+uDDCEEalOA9cHa7DdqjUC5AgR8lStYo/l5oKvRjqPaCIQIxP1AZ7t62e5eHte4VCo10SM9SRFAAAEEEEAAAQRqXCBsfvnnfv3WtjAIpFSJjyH4PT6Mj+LvBlV4fWyy114aNGlS0Tqt/Owz3eER8DXkmGPUZ7fdfN7xmF/6aJEWAQQQQAABBBBwEAibvxHw5YBIEgQSKMD6YAI7hSoh0AoCBHy1AnISb8EDXRJ7hTohUL5AnA90M8YfISvP4xqeSqVmeqQnKQIIIIAAAggggEAdCITNLx8vcSRcHTSfJiBQtwKb7LGHdp1Y/Ps86YCvH/3Iqf0Hn3GGevTu7ZQ2k4j5pY8WaRFAAAEEEEAAAUeBsPkbAV+OkCRDIGECrA8mrEOoDgKtJEDAVytBJ+02PNAlrUeoDwLxCMT1QOcZ7DVPkn3zmmCveLqRUhBAAAEEEEAAgZoSCJtfzth117Xtyd+hiH8339ELDzxydzhLwHjossce2u23vy36fmQBX7dfeWXo+9XIceN8gr2YX4aKkgABBBBAAAEEEIguEDZ/I+Arui05EaimAOuD1dTn3ghUT4CAr+rZV/XOPNBVlZ+bI1AxgXIf6Hp16yg7xtFjZy8+jK9Yb1IwAggggAACCCBQGwJh88tH9tqrNhpCLRFAoJlAl9120+Bf/7qoSjrg68c/Lvr7jTfZRPscdZR69OrlKsv80lWKdAgggAACCCCAQESBsPkbAV8RYcmGQJUFWB+scgdwewSqJEDAV5Xgq31bHuiq3QPcH4HKCJTzQGfBXo+OP0L20/Gal0qlvM7kcCyXZAgggAACCCCAAAI1JBA2v3x4v/1qqDVUFQEEsgJdd91Ve1x3XVEQC/i67Sc/WbszW3ZHsszPjTt31sjTT5cFfTlezC8doUiGAAIIIIAAAgiUIxA2fyPgqxxd8iJQPQHWB6tnz50RqKYAAV/V1K/ivXmgqyI+t0agggJRH+jC8hWo8sxUKjW8gk2haAQQQAABBBBAAIEaEQibX04bMaJGWkI1EUAgV6DroEHa6+c/L4qSDvj66U9bBHxt3quXRp56qg8m80sfLdIigAACCCCAAAJlCITN3wj4KgOXrAhUUSBsne/TZSu06YV/aFHDsHwFmsT8rYr9zK0RyBcg4KtBxwQPdA3a8TS77gXCHswKPdCF5eFhru6HDQ1EAAEEEEAAAQTKEgibXz546KHpgJAgCJTK2QmIf+PBePh8Z6wkvh42HTRIe9sOXkUuC/ia8rOfNXt9b77ttjqEYK+y3lPJjAACCCCAAAIIVFIgbP5GwFcl9SkbgcoJhK31sT5YOXtKRqCaAgR8VVO/ivfmga6K+NwagQoK+D7QhaUvUNWJqVRqXAWbQNEIIIAAAggggAACNSYQNr/845FH1liLqC4CCJhAt4EDtc+PflQUIx3wZTuAZQI6t+jZU4eccooPHvNLHy3SIoAAAggggAACMQiEzd8I+IoBmSIQqIJA2HpffsBXWPoCTWD+VoV+5ZYIhAkQ8BUmVKe/54GuTjuWZjW8QNgDWu4D3elD+uvG07xOZbw0lUpd1vDIACCAAAIIIIAAAgg0EwibX95/3HGIIYBADQpsOmCAhl56adGaW8DXrddck/5935131r6jR/u0kvmljxZpEUAAAQQQQACBmATC5m8EfMUETTEItLIA64OtDM7tEEiIAAFfCemI1q4GD3StLc79EGgdAdcHOgv0soAvj2tcKpWa6JGepAgggAACCCCAAAINIhA2v7zXb8efBlGjmQgkX2DTHXfUfhdfXLSi6YCv667Tvocdpr4DB/o0iPmljxZpEUAAAQQQQACBGAXC5m8EfMWITVEItKIA64OtiM2tEEiQAAFfCeqM1qwKD3Stqc29EGg9AZcHulnvfixL53ENT6VSMz3SkxQBBBBAAAEEEECggQTC5pd3j8ucCB4E6aPfil78Hh/GR6JeH9132EHDvv3tonVauWKFFnzwgTbfZhufdzzmlz5apEUAAQQQQAABBGIWCJu/EfAVMzjFIdBKAqwPthI0t0EgYQIEfCWsQ1qrOjzQtZY090GgdQXCHug8azNPkn3zmmAvTziSI4AAAggggAACjSQQNr+88+yzG4mDtiJQNwLdt99eB1x4YVztYX4ZlyTlIIAAAggggAACZQiEzd8I+CoDl6wIVFGA9cEq4nNrBKooQMBXFfGreWse6Kqpz70RqJxAjA90fBhfuW6iZAQQQAABBBBAoK4EwuaXt59/fl21l8Yg0CgCm/Xrp+Ff/3oczWV+GYciZSCAAAIIIIAAAjEIhM3fCPiKAZkiEKiCAOuDVUDnlggkQICArwR0QjWqwANdNdS5JwKVF4jpgW5eKpXqXfnacgcEEEAAAQQQQACBehAIm19OiW+HoHrgog0I1IzAZn36aMS555ZbX+aX5QrWdv7ukj6s7SZQewQQQAABBOpLIGz+RsBXffU3rWkcAdYHG6evaSkCuQIEfDXoeOCBrkE7nmbXvUAMD3QzU6nU8LqHooEIIIAAAggggAACsQmEzS8nf/e76XsFQaBU6vOPIfg3HoyHZL8eNu/TRwd95SvlvFcwvyxHrz7y3iHp+PpoCq1AAAEEEECgPgTC5m8EfNVHP9OKxhNgfbDx+pwWI2ACBHw16Djgga5BO55m171AmQ90fBhf9yOEBiKAAAIIIIAAAvELhM0vb7nkkvhvSokIIFBxgR69emnkuHFR78P8MqpcfeULJB0j6Z76ahatQQABBBBAoHYFwuZvBHzVbt9S88YWYH2wsfuf1jeuAAFfDdr3YQ90DcpCsxFoZIGJqVQq8if5jQxH2xFAAAEEEEAAgUYXYH7Z6COA9iPQQoD5JYMiK2ABXwsk9cv8RAYBBBBAAAEEqizA/K3KHcDtEUieAPO35PUJNULAWYCAL2eq+krIA1199SetQaBMgUtTqdRlZZZBdgQQQAABBBBAAIEGFWB+2aAdT7MRKCzA/JKRkStgAV923cnRjgwMBBBAAAEEkiHA/C0Z/UAtEEiIAPO3hHQE1UAgqgABX1HlajwfD3Q13oFUH4H4BMalUqmJ8RVHSQgggAACCCCAAAKNJsD8stF6nPYiUFSA+SWDI18gG/Bl/z9HOzI+EEAAAQQQSIAA87cEdAJVQCAZAszfktEP1AKBsgQI+CqLr3Yz80BXu31HzRGIUWB4KpWaGWN5FIUAAggggAACCCDQgALMLxuw02kyAi0FmF8yKgoJ5AZ8cbQjYwQBBBBAAIEECDB/S0AnUAUEqi/A/K36fUANEIhFgICvWBhrr5AgCOZK6lV7NafGCCAQkwAPczFBUgwCCCCAAAIIINDoAswvG30E0H4ExPySQVBMIDfgy9JwtCNjBQEEEEAAgSoLMH+rcgdwewSqL8D8rfp9QA0QiE2AgK/YKGuroCAIHpd0QG3VmtoigEAMAh9JOo6dvWKQpAgEEEAAAQQQQACBtADzSwYCAg0rwPyyYbveueH5AV+WkaMdnflIiAACCCCAQPwCzN/iN6VEBGpEgPlbjXQU1UTAR4CALx+tOkobBIHt7mW7fHEhgEDjCHyWSqU2bJzm0lIEEEAAAQQQQACB1hBgftkaytwDgcQJML9MXJckskKFAr442jGRXUWlEEAAAQQaRYD5W6P0NO1EoJkA8zcGBAJ1KkDAV512rEuzMg91p0u61CU9aRBAoGYFVkt6MpVKDa/ZFlBxBBBAAAEEEEAAgUQLML9MdPdQOQTiFGB+Gadm/ZdVKODLWs3RjvXf97QQAQQQQCDBAszfEtw5VA2BeAWYv8XrSWkIJE6AgK/EdQkVQgABBBBAAAEEEEAAAQQQQAABBBBAAAEEal6gWMCXNYyjHWu+e2kAAggggAACCCCAAAIIIIBANQUI+KqmPvdGAAEEEEAAAQQQQAABBBBAAAEEEEAAAQTqU6BUwBdHO9Znn9MqBBBAAAEEEEAAAQQQQACBVhIg4KuVoLkNAggggAACCCCAAAIIIIAAAggggAACCCDQQALNAr46d+6shQsX5jb/dkknNpAHTUUAAQQQQAABBBBAAAEEEEAgNgECvmKjpCAEEEAAAQQQQAABBBBAAAEEEEAAAQQQQACBjECzgK877rhDxx9/fD4ORzsyXBBAAAEEEEAAAQQQQAABBBCIIEDAVwQ0siCAAAIIIIAAAggggAACCCCAAAIIIIAAAgiUFGgW8BUEgY455hjdc889uZk42pFBhAACCCCAAAIIIIAAAggggEAEAQK+IqCRBQEEEEAAAQQQQAABBBBAAAEEEEAAAQQQQKCkQIuArwULFqhfv36ynznXnZJabP2FLQIIIIAAAggggAACCCCAAAIIFBcg4IvRgQACCCCAAAIIIIAAAggggAACCCCAAAIIIBC3QIuAL7uBHe14wgkn5N+Lox3j1qc8BBBAAAEEEEAAAQQQQACBuhYg4Kuuu5fGIYAAAggggAACCCCAAAIIIIAAAggggAACVREoGPBlNeFox6r0BzdFAAEEEEAAAQQQQAABBBCoIwECvuqoM2kKAggggAACCCCAAAIIIIAAAggggAACCCCQEIGiAV8c7ZiQHqIaCCCAAAIIIIAAAggggAACNStAwFfNdh0VRwABBBBAAAEEEEAAAQQQQAABBBBAAAEEEitQNODLaszRjontNyqGAAIIIIAAAggggAACCCBQAwIEfNVAJ1FFBBBAAAEEEEAAAQQQQAABBBBAAAEEEECgxgRKBnxZWzjascZ6lOoigAACCCCAAAIIIIAAAggkRoCAr8R0BRVBAAEEEEAAAQQQQAABBBBAAAEEEEAAAQTqRiA04IujHeumr2kIAggggAACCCCAAAIIIIBAKwsQ8NXK4NwOAQQQQAABBBBAAAEEEEAAAQQQQAABBBBoAIHQgC8zuP3223XiiSfmcxwj6Z4GMKKJCCCAAAIIIIAAAggggAACCEQSIOArEhuZEEAAAQQQQAABBBBAAAEEEEAAAQQQQAABBEoIOAV8WX6OdmQcIYAAAggggAACCCCAAAIIIOAnQMCXnxepEUAAAQQQQAABBBBAAAEEEEAAAQQQQAABBMIFnAO+ONoxHJMUCCCAAAIIIIAAAggggAACCOQKEPDFeEAAAQQQQAABBBBAAAEEEEAAAQQQQAABBBCIW8A54MtuzNGOcfNTHgIIIIAAAggggAACCCCAQD0LEPBVz71L2xBAAAEEEEAAAQQQQAABBBBAAAEEEEAAgeoIeAV8WRU52rE6HcVdEUAAAQQQQAABBBBAAAEEak+AgK/a6zNqjAACCCCAAAIIIIAAAggggAACCCCAAAIIJF3AO+CLox2T3qXUDwEEEEAAAQQQQAABBBBAICkCBHwlpSeoBwIIIIAAAggggAACCCCAAAIIIIAAAgggUD8C3gFf1vTbbrtNJ510Ur7CMZLuqR8aWoIAAggggAACCCCAAAIIIIBAeQIEfJXnR24EEEAAAQQQQAABBBBAAAEEEEAAAQQQQACBlgKRAr6smDFjxujBBx/MLXGBpH6S7CcXAggggAACCCCAAAIIIIAAAg0vQMBXww8BABBAAAEEEEAAAQQQQAABBBBAAAEEEEAAgdgFIgd8ffDBB9pxxx1lRzzmXHdIOiH2WlIgAggggAACCCCAAAIIIIAAAjUoQMBXDXYaVUYAAQQQQAABBBBAAAEEEEAAAQQQQAABBBIuEDngy9rF0Y4J712qhwACCCCAAAIIIIAAAgggUFUBAr6qys/NEUAAAQQQQAABBBBAAAEEEEAAAQQQQACBuhQoK+DLRDjasS7HBY1CAAEEEEAAAQQQQAABBBCIQYCArxgQKQIBBBBAAAEEEEAAAQQQQAABBBBAAAEEEECgmUDZAV8c7ciIQgABBBBAAAEEEEAAAQQQQKCwAAFfjAwEEEAAAQQQQAABBBBAAAEEEEAAAQQQQACBuAXKDviyCnG0Y9zdQnkIIIAAAggggAACCCCAAAL1IEDAVz30Im1AAAEEEEAAAQQQQAABBBBAAAEEEEAAAQSSJRBLwJc1iaMdk9Wx1AYBBBBAAAEEEEAAAQQQQKD6AgR8Vb8PqAECCCCAAAIIIIAAAggggAACCCCAAAIIIFBvArEFfHG0Y70NDdqDAAIIIIAAAggggAACCCBQrgABX+UKkh8BBBBAAAEEEEAAAQQQQAABBBBAAAEEEEAgXyC2gC8reMqUKTr55JPz73GMpHugRwABBBBAAAEEEEAAAQQQQKDRBAj4arQep70IIIAAAggggAACCCCAAAIIIIAAAggggEDlBWIN+LLqcrRj5TuNOyCAAAIIIIAAAggggAACCNSGAAFftdFP1BIBBBBAAAEEEEAAAQQQQAABBBBAAAEEEKglgdgDvjjasZa6n7oigAACCCCAAAIIIIAAAghUUoCAr0rqUjYCCCRVYD1J20saIWkfSf0l7ZpT2b9Jel3STEkPSXpHUlNSG0O9EEAAAQQQQAABBBBAAAEEEEAAgQQKxB7wZW3kaMcE9jRVQgABBBBAAAEEqivQJbPet7+kwZIGSeqaqdICSbMkPStpuqS/Slpa3epydwQQQCAeAQK+ojnuLumPkrYIyT5S0iPRbpHOZUEot2f+KOUXM1bS5AJld8v8/4cU+N0EST8soz61lPUUSZOKVLgWHUr1a34zz5F0vUdnbSrpFkmHOuQpNu4csqqzpN9JOjYk8VWSfiBpjUuhnmk6SDpN0lcl7eyR9wlJP5H0qKQVHvnqPelQSU8WaeS+kp6qAADvcRVApUgEEEAAAQQQQAABBBBAAAEEKiBQkYAvqydHO1agtygSAQQQQMBHoNT6nU85FoCyKBOM8mdJT0v6xKeAKqW1NZzLC9z7YUm2PvdxzPUqtRZh62HjJS2P+Z6VLG5DSVdLOtvhJr5rZj5ll7Neur6kH2fsSzXD1h/Pk7TYoa2+SSzOYRdJ35T0RUkdHQuwALDfSvqVpLcd8zRCsmqtvxVb07cgvRMyG3Q0gj9tRCCSAAFf/mxmZg8O/88hq/2x/o6klQ5pCyUh4CsiXOaBslEDvnwfbl0DGK03ygn42lPSfQ6BkjahOVnSW9G7v0XONpJGZV639rqKek2R9O3Mjl9Ry6infAR81VNv0hYEEEAAAQQQQAABBBBAAAEE4hWoWMAXRzvG21GUhgACCCDgLRBXwFf+jS0Q5TeZtQz730m9CPgqr2d8grLsFJpTJX3keMuekm7N7HYVlqWcgK/etvGqpL1CbvJfSYdLejGsMp6/7y7pUknneubLTW7rkN+TdIek1WWUUy9ZCfiql56kHQ0lQMCXf3fblpA3ZiKFw3I/J+kkSXPDEhb5PQFfEeEaPODLN2Cq1G5o+T0QNeDLJ1DS7nmMpHuid3+znPbgfKGkb3lE95e6tUWU2w5hz8RUv1ouhoCvWu496o4AAggggAACCCCAAAIIIIBAZQUqFvBl1b711lt1yin2sVazK87PlCqrQ+kIIIAAArUsUKmAr6yJHTv3NUlvJhSJgK/yOsYn4Ms3YMrWbaY5roeVE/B1tKS7HRlsjc42SWn2bOiYt1Cy3SRdJ8naGsd1pST7r9GPeSTgK47RRBkItLIAAV/+4K67FGVLLudDBgK+/Psnm6ORj3Q0A9fjRF23XM26Rg348gmUtHvZg5oFaJV7fKId4fgjSRdEH0oFcxL0tZaFgK+YBxbFIYAAAggggAACCCCAAAIIIFBHAhUN+DInjnaso9FCUxBAAIHaEqh0wJdp3J858u/9BNIQ8FVep/gEfNmdzpFkp/u4XHZK1c9dEkqKGvC1gaT/lfR1x/vcK+nMmI4rHSbpBknlnOZTqNoEfUkEfDkOaJIhkCQBAr78esO8vi/phx7ZfI/Xyy2agC8P6LykjR7wZQ/bFugUFi2/paTJkg5wpI4a8OXzjQKrShznMq+X2dnLzhCvxJXkyVYl2luoTAK+Wkua+yCAAAIIIIAAAgggUFrA9cs8t0g6T9LimEHtyzY2D39M0uwIZZebP8ItE5OlWh+qJwaAitS1QMUDvuxox+23314LFy7MhbRjeU6oa1kahwACCCBQbYHWCPiyNloQyiUJPG6OgK/yRqBvwJfrWnNHSf+XOQLSpYZRA758x7/NP0dJesqlUiXS7CjpDw7HSEa5jdXRAuvsmMqwtdUo5ddCnmrNTYut6cexVlwL7tQRgbIECPjy49tC0s2SDvLI9k9Jx0n6u0eebFICviKgZbI0esDXXZK+LKnZp10FOHeX9EdJNrZdrigBX20zExKbAPhcVn87PjXqdaQkW8ywB9xi1wOSfpt5yFyQeYizhZJtJZ2c2Rmsa4n8dra3fYthTdRK1ng+Ar5qvAOpPgIIIIAAAggggEDdCPTOfDC9V0iLfI8DCQNqI+nAzEKUzaUswOL1sEw5vy83v8etEpu0Wh+qJxaEitWVQMUDvkyLox3raszQGAQQQKBWBHwDXqK2y57fj5L0fNQCKpSPgK/yYH0Dvp7OrFm9FXLbnvZoJGkfx+pFDfiy3bp+53iPbDLbTOWyMtbT7CQhC3yzNfdil/nYuqLtKPaGpJWSLBZiE0l7Z9b8DimRv9EDjKo1NyXgy/PFRHIEcgUI+PIbDyMyfyTyA0jsgcv+gNixcYWCS6IGrkQJ+PJrUf2mtj/cdsZ5of7w2fo0KUKl/sgWqqOd636spFdCGnC2pN94NDJKwFepQMlfSbKI/OEF6jAxc0Z9lDOzt8oEexUq125lCxB2ZridY95Uov3bSfqZpC8WSdPoD38EfHm8eEiKAAIIIIAAAggggEAFBY6WdLdj+TYXujqGby33ynxgf1rmvr7zo3LzOzY38cmq9aF64mGoYF0ItErAl0lxtGNdjBcagQACCNSSQKn1O9fdmCzox9Yywr58/s3M83uSfFo74KuvpNsk2SYG+ddVkqw+tfTFfN+AL2vzSEmPhAyCgzNro65jJUrAl+3O/EtJXypwk0mS2mfWJ/N//agkmzvamrrvZfEMttZuRzkWu2y98VJJH5ZIY0dR2uvN1v2KbfbQyBs9VGtuSsCX7yuC9AjkCBDw5T4cbJciiz7+boEsFilsDxPXFNn9y3W3pfyiCfhy75/8lKUe/lweiqLfuTI5S/2RtW1Gl0vaLO/WYcFZxR4o7aGr2C52YWUWan2xB0x7qLOgtEMzr5/8vFG/eW7va3ZuuL0eC122CPFVSc84dlWPzLcGbMewQlcSJ1uOTSs7GQFfZRNSAAIIIIAAAggggAACZQvYh9a287DNg1wu+wzDvpH9iUviAmnsA/6zJF2c9yG5a8BXufkjVjux2ar1oXpiQahYXQm0WsAXRzvW1bihMQgggEAtCMQR8JVtp61pnJT5cn6hTQxcA8ha0621A75sdyc70WV0gUbW4iYPpQK+iq35mfmPSnxxx8bR9zNr2blMz2Xmbf0K2EUJ+NpFkq17FyrvGEnWV8V2/7J1tqkRBqp9WciCyWxNqtBlR5/afy4bSIS93lx3U4vQjMRnqdbclICvxA8NKphkAQK+3Hun1DaY9u3Y6yTZH8ZCx9ZF3XK12gFf60naNROQY39E98j5MNd2SLLjKv8s6eHMjkmldkoqJW1HOOyUOfphf0lfyOzMZQ81L0t6MhORbg8lFtjkcnXOPFBYQFHu5brzlT1s2VEYB2TaPUCSjYHsZe2fLcnqZO23etrWoJW6Sv2RnSnpnQJncts3tr9Tol5bSpqcaWO23mZuke22rWqhyzfgy470+LGk8QUKyy4y7FZk5zzLEuWb56V2FLP22cKEfRPE5xqceYDNHQPZ/OUuloTVwwztNWHbzNqYtGBGe2/IXrZFrY3rv2Vej09IWhRWaJHf298Ea+PxmWNZsq95u4eNdWurHQGafWiOK+Crk6TDJNnDvr3nWPusr2ybatupz/rr7UydK/XAmT1KxsactWuVpBmSfi/pcUkrSpjae6X1jbntmdka2JLbMaF/zRwZ+lCmj1ZH7Jvs+7HtWjckszNeoXFg9zMz++kyuSlUnaS9/0UkIxsCCCCAAAIIINAwAr7Hydiz9qjMc2oUpHI/jC03f5Q6JzlPpeY4SW4zdWscgVYL+DLSyZMna+xY++iq2WULj/c0DjktRQABBBBBZ/PoAAAgAElEQVRoJYE4A76syhYkYycJFTptxNag7Bn6Y8+2lVrjs/UEW+eyz/ttE4APPMt2DfjaVtKJmd2p7LNzC2iz+9r975f0J8f1jFJrTS6bPLTm5+sulKUCvuyLNLYeY2tZuVfY5iJm+38F1gp/mvEfVKBiUQK+bL3v5wXKsjpb4OJGku7MrGHkJ7O19G+FrLcU8it1hKStW9lpRqV29sov0740ZcFzth5U6Krk86Otw9lGE7b+bOt+fXLWxbN1eVbSPEkWfGavT3vNRF2Dr8b6W7F1f2uHbcZhx47+JWccVOIzAnO29caLMs7tMp+BWOCovfeErZ/ZJit2nK4FmdprJ7s+bO9d9hq19+XHIrx3ZvvY6rd15rW5r6QdctYWLU02RmJO5l4WC/B+xJ3ak/b+5/IeSRoPAQK+3LGKHY+QG8xV7MhHu0uUwJUoAV9xfFCYDXywaGgL+HC5HpB0SeYhrdmHOSUyZ99sLbhojMNN7A/B5ZljKkoFX1hRxXZkszdE+8PxXpH72R95+0NuDzm5wRRh1XtVkm0bax8ghdUtrKxCvy/Vr/ZHxf7Lf8CyAJNTJX1U5IYW1GJHGuZ+Y8QeHuyIx5uL5PEN+OotaUomGCa/yOxrYvPM/QrtKhYlmKrUlrXWrvMdJxC59S31jfmoO5GFjQP7A2wBi7Z97M5hiXN+b8FZP8kEKvmMxe6Z96lzixyFmr1F7nGYFnhkAZmFLntAeSqk3q6vN3uwsUmJjXHbDtgCFQuds15sclLsvTQ7UV4iyXZqs/e8QpcFnH2twITa973SgrCsP+0h0PXh3Pce2frbOLg2s8Vx2INrNo9rf+Qb+b7/lZrMJvHbah4vP5IigAACCCCAAAJVESj14XexCtkO5jYXj3LsSbkfxpabvyrIFbxpHJ/jVLB6FI1AWQKtGvBlNeVox7L6i8wIIIAAAu4CcQd8lTpl6MHMWo/rDr32Oa+tadqJRS5rC/b5uwUT2fqbBZm4XGEBX7ZBgm1IYOsxhXYty97DZ93Pgnps/Sr3CtvkoTU/X3dxy6YJC/j6dWZNJNcubEflQmPS1q++nVn7iSPgq1RgYjaYy9a2ih35mA0Km+uBVSyQzYqwsWvraPYleN/LAhDvk2SbSORfYRtq+N4rm36bzDzc6lzqdZFfvq2V2trSvzxu7LreU+76W36VbDc2+6zBju8sddn64TckvZg5ZtN2cMu/io35YnPobHp7X7CjO+2Yz0LOtnGGHUn67wL3dF0rzY4/u8f/8ww4dDXKrV6U9+nWfP/jcx6PF2fcSQn4chMtFeyRG5BSamehsOCbQjWpRsCXvfFZVLM9hPle9mZjf3DsgStsFxv7g28vfgvgKHZOcrH7W/StBQuFRWvbH5Ob8gqxvOdlHgLyy7djJaztF/g2PCe9BVjYlqmuARautwoL+LLjO8w9dwvVsECkQlH45mOR1RYIVujyDfhyCZS0iYwFCxbaHc/3m+elJkXWnnKi8o/ITJDsgeoVSa9ldnmzcWgBQ3Fe9rBv33Kw88ajXvaQYWW4jEV7r7FvDxXbDje/DtYvV0h6IbMLVqE6hgV8RXm92bdC7L423uMK+Do982BnO9EVuwp968T6yN6HzNjnwdzu4bq9sL1P2uvUXhu+98i2xczs/dwi/0tdUfojvzzX9z8CvqK+qsmHAAIIIIAAAgi0FLDnuGIfptsHpvaFifydr60U+5awzZlt3uh7lftBXrn5feub9PQEfCW9h6hfOQKtHvDF0Y7ldBd5EUAAAQQ8BOIO+Cq1g5V91m+fRX/mUD/bhcaCVQrtFBaW3U6ssC9G2xeuw9b4SgV82Wfmdvz7cWE3zPm9y2fmwzKnnOQWW2qTh9b8fN2jqemkYQFf1g9mbLtA5V6ljkS0NSzbuSjfx77sY2uxcQR8lQqSyl1/K/WlJN91xlJHSEbZNCLrYydF2Y5oFsRmuzb9I3OajgWjferwGvDt890z97PTYqJc9iV/W8+yk7fCrijrPVHX33LrYq/RGzw2VLH3HFu/srXdQhuRRA34MmtbMy+2rlZs3NiJVLYe6LpWmm271fOrmd3LwvrG1yi/PAuStd3/bIe0Uldrv//xOU9Yz1fw9wR8ueGWenDL3bkrLHDFHrDsiDDXq7UDvuwPgAVS2A4/US8LBLHzsm1Xp2I7fdmbjKWxB7hKBjHsnYnqzr2H7cJlD0n532K2Ollflgr6cDWxby1YNG/YA7FreZYuLODLgtSuyRy/mVtusbPLbUtVC874cl4lLGDP/kgU27XJ50Gs1ANr/h/TUrvj+XzzvNhRntbMsG8/+PRHJdPa+/LXM/1Z7n1sYmUP8qW+tb+jpD8U2YUt7P62I9w+RRKVCvgq573G+nGTvCNWs1WIssOXBbrZ7mGFjuvMlps/ibL622vF/ot6hQVHhZ0j73PfsOC/1n7/I+DLp/dIiwACCCCAAAIIlBYo9eG3feBuH17/f/beBNq+ojzzflpthiSYqC0GTEKwJWBIJDQKiBGHIJgoDgwyowYUgooikeCARDSGqICiKCCozKACKlFbmZ2C+qHBNEEiXxNtwRg/pcWIwnL41nPdhxz2rWkPZ+9zzv3VWv8Vw63x99bep3bVU+97RqSK1GFBqtWuG3ldyy/bnEDwtWwWZTzTBAYXfLlxQjsyCSEAAQhAYAACfQu+Ug4lYuc89WH+QbX2bysomdRXcsYVE3xZlGKxTEhclDNLbs/8kZIcjcNijkmKOXkYcn89N67Q33OCL3sfst3t1Ww6xc44PV47VvC/6eSzAQtw7Byjq+DLbdjhhc/s6qnuuWvLRFjH91cRVUqcFbidkJBt0r7noR15lEaeamOrPsrYo5MvZDUVEoU4O7KTPVjF0tDnb5N+PLGaZ6mztlCfrSu4sRbOcJKvjeDL3sXs1S71HrSg0sLY6eSIRvas1+bd5XpKhFhdzmOn++rn7QWSbopMgjHef+zz9PGmaFkHgq8ycDEl8nQ4x0lNfQlXXN+Qgq8+D/y9oPMNYnv/CSXH07Z72LZir0mdFlV5cdEkbF3M4im7lc2S/8zleeGY5Dl1bZN6c4Ivv9hfWXkDmq43Fh7NP7j25FUX63jD33Hg+xB8pRZ09RCnqY+ZJjfPQwv+CY9cfPMm9phlXh/Y+KPFP/xdU849bpeFX65vMcFXnwuNeh+aCr78rN6ZuW1gUZtdv/q95uT+Wyjpj6Suye5qfVsg9DGSen7atJsSaw79/kPw1caClIEABCAAAQhAAAJhAiHPzc45+RbwZR/f1A19X4Q82ZZw7rqR17X8dB+9l/F7krzP4A1mf+tuPZXBN4a9SeyNUIdtcHj1fy8ZZCLPhpKeUnkd9mbwpD1vVP+jJIc8/3jVnr83cmkeBF8e07MlPb3a4J5s0vumu/l9sid2dRYOl+Eb3c+tvsvc3iXV7e5v5sDx94UgMIrgy2QI7bgQ84NOQgACEFhkAn0KvlLnc6UX2fsSlNgmk2g+9n4UE9LEBF9dbFriUKK0/iH310v7NJ0vJ/jaS9KfVRf6p8vFoknFnCFY2OJvk4t6EHylzvHq35YpT9T+NrP3N4t8SpJDk9qBSCi1vcRU0m5fefx8W4TUxYHAdF/q56vTfxvj/M3tP0ySz6Ntjz5TU8FXyZlfKDrWwyVZPPrkjp13mEqfxYVC46aeiTbNxs7/XdcY778+93na8FjTZRB85c2fegBDP6ypH7yUa9FQT4YUfNmFoEUmoVjFVqX+XRXL2DHC/ePkzWL/yO4TQRjbOE69NC2ocIxwe39yO3Zhay9dFnV587aevPhr6jUt1N2Uq9y/r7z/fHkqbJ/H783Pibo+JFxru3Eem5GpDWDf1raHL4vs6iEs62KVSf1PDcS09qa0N1ndVh+Cr5hQMhSmMeUdz322/S/PP64r88WxukM2aeL2uKCpmWRJcag/H+6APwocxtM3bmLPYoqdF19exMTEl3ah+tbqcMQe6+wdwD/af5nxiOW+xQRfuQ/PL1WLX78vfcPDz6ffT34P1N0X143QVPBVYsT6jZmUIM+LT3/o+hDJfffvhw+CfOMldCsg9WETO7ib8PGz7ZtS/uB2HO7frGzjuRAKkxtzUTvG+w/BV8nMIw8EIAABCEAAAhDIE/D63B5rQ+FaJt+k/n6NhXzMXRCZ7kHbA53JGr1r+ToN72d5M/avJT0hj+reHBaA+eDKXn79bdokWZzkzXV7RS+5wOa2HJLel0VSt9fbCr5yF3hKwko0GZN5+bval+++WwAuZvPJZZSUBwqzc5iKiwvaIct8ExhN8EVox/meGPQOAhCAwBIQ6Cr48nr2gZXo/cVVuPUQltSl4Ul+77c6es9LIlxDZ3yPqIT3DhEXWtvmwseVrO99VmPvS9dJuqfaL/cev71QPTbS16sl2YPRbR3nyFD76227mdojtxMEX0L3OWw9fF9IrOI+xDw/+1LMd3oSfKUujocunKfCOpZ6rVuv+v4IRaby94nPvzy/5jmlxDeOluUzKJ8V+QzOZz3+PtxVkr+lQ96yYl7tzGCM87dc1CLbyeIke8+yEMrfBxtL8vzwWWPq27qp4KtkHtT55QR59gTmPZWJiMuM/a71OyaUYlGr7JnwsoAOw9++jj7mufBvU9HDLOL0OWvsfRlySjTpzxjvPwRfJbNvRnkQfOXBpl7EIVeROeFKE7XxUIKvlKjNG8BebF4fQOWwat5E9uKrnmKLjtgPfGrxmFIGN3X9GbK4Nzjt7Wqn2h99+9eLqm9Fpkkfty7yM/CXOVIbwBMV7+9HfixCgp+QIn7iAcubrl0FX02Fkh5jarHoH1QLWfxRkEohIdskf0wMVGqDIfJ5kXNeQNiUu9myabUYCLkojS2cc2pyH5z4I/HHgYGXuDaNCb5Si/yPVe+biTet6ab9nPpgIfS+ydk49S7N2XX6+Um931MuVFNuWkOLv1jIVbvp9c0e33oPpdTtjZDQ0nWM8f5D8JWbdfwdAhCAAAQgAAEIlBHYtrqYFbq45XCO9pTklFqDpzzBTvei5EAn1OtZCL78Le6DKX8nlgivQv36SBUexYcfueR1tg9KTs14B47V44MubwjHwm60EXzlvLTnDujc1/9R7ek0DStSIiRz/SnBly/VvS8RZiO1eZ2zF3+fLwKjCb6M4dxzz9UBB6zaRph+P84XLXoDAQhAAAKLRKDLnnPpOC22PypzecB1pc5WUnvuFpf4DMzthNbV9hTskIJ20FBPue+D91RnOhYz1JNFLL6EYe+yoeQIG77Y0jYNub/eto+pPXJ717V44tcikXpCZz4+N7BTj+k0cQhh0VRXD1+ps5GYKCd1vl4akcfz0nMldC5U6v2urY36KudnyN+S9ZT6JvU3qEU7PhOrp5RzmTHO31KOcHwu5XHYWYkFbdPJY/TltRMTDiZmIfiqPz+peRoLb5v6Ho85ejgw4LTFPCxm9PyIeVNMnS+GdCpjvf8QfPX1xmhRD4KvPLTYizh2eO4aU4urJp6fhhJ8xZTfHotvVNqDVOxFk9pgrsfATd0+TrmgdD9i7XjD1J6tvpo3ZTRHjPNERZ+6ueofMt/W/XkVMsM/Pv9b0v+Z8gjWoWv3Fi0RfJlvSCxUf+HHFkgTT0b2ktVV8JWaU7GY2qlFQenN89gPikEuguDL/fQi/rclbSHJ4rvHVDcwrHSPhQNJ3XKIjTtlo9SH3GRSplg7T0jwlVqc50LBus7cR3QXD19Wz1sp//9Wz7M9X1kU53f9ZCGaEtblNox3i9xODy3OY8/7xAvf1xIvFff57ZJ+qwqra7HurdU/z5/6u3yM9x+Crz5+FagDAhCAAAQgAIG1TsD7OfaC6wsE9VT/fkptYJZeosod6MTsMQvBV85Tcenc8C1dH6CFLrlM12GxlzeoQ7erS9tKbeY3FXzlwnT4UM0X93yoE9vLKbnEkxqbvUR4v+jTiUyxOfMXkv6w2tiOFS89ACrlT77xCIwq+PKwCe04nvFpGQIQgMCSE8jtVXcdvj2+OIxdzittLjSgI4NYgBBLKeGC23Z5i8bqKfV9kAprNqnH5x5e8zX1YFTCdcj99ZL+hPKUCL7sACEkdqqHcrMYy9+FdvQwnSaejOxooKvgK+aswO3FQsulnA6UXvBIfSstiuDLz5jH8XvVd5C/zx0RxhGvfDkolmIRjWLjHuv8LeWIw4I171vcHRmk566/yWMhO7sIvsz2tZUDBZ/x2Q5mZO/bE+ciKWFdLGrOZCgpzUNIlBl7Z/oym6MtpZKFfBbC+uKU//mM8BZJ3wsI6cZ6/yH4avtr0EM5BF9piLGYxy4Vi5Psv6WEK01+gIYSfMVEbSUiG3uHeW/lZtJeZ/65urVqgYHDjU0rdmPuCktEW6kfqpKXYcrSKc6+MWyRnsUosY3SHh7FbBUlgi/3zz+eddem9Y3S2HgnN7tjdnInS29/x9xFpoSSOe94JW0vg+ArOxkiGWKLBccG97/6/A3d+JhUnRMvOd9/q8JBPi3Sn5Dg65HVLRPPsXoqEcOmDrVcX1vBV+nt/mdKct56KgnXm/og8gHS9EFJ6nm3MM2LX79rLTTtmhbh/dd1jJSHAAQgAAEIQAACy0ggte9QX1unNtpTYcanuc2L4Ovh1XeIwzl2TSWHDKnbtE3bj212NxF8+ZvI33I++AmFcs95h3af+2KYO8iLzRnvHW2dgVe/QNiUNfnnh8Dogi9CO87PZKAnEIAABJaMwKwEX/9eeUr1xYxcxBMjTV3uyDlamJgktT6M7dunvg9K2l23ijByeGBe+BLz3pWgoc20GXJ/vU3/XKZE8GUxRyhaz8Rz1yRSSuysZuJ84XcinsLcj1JHCbGzEdeROrtLeZyKOYeYZroMgq+2cyT2jok5Bhjr/C00Rz3mku9t50u9S9sKvlIReabtkdKBlIQdjekr7EjnZZLummos9s70GP03O6HJXUYrmUuL8P4rGQd5GhBA8JWGlfJelfohyglXSt2RDiH4SnkGCr2QGkyvVVlj7gp9O8DuOENuYacrif1olIb7i/U9FtJsOv+VlXceCzvsAahkod2FVb1sieDLPwShH5f6j39IbT0dgrPNvJvub0rVnBJKuo6Ud7ySm+drTfDljwLfjLbbZT9DoQ3/0O0Kv/vtzcr/6qn+sRCbx6k6XCYk+NoxEHN+Un9puNtUHW0FXyUCt9R47fLaH7E/STz0qXdt/TAj5nJ1unovWB2ix+8mi7/aLgQX4f3X57uUuiAAAQhAAAIQgMCyEEh9O4U23FMb7SUbmfMi+IqNw0Knv6k8cTlMo0Um9trrww1fivKlpFBKjT11COO6fAv3rZXHBF9287ewQ1L4uyTkqSC24d1E8JXzNhYLOTEZu281+0LQqyM8vL9iz2f/Wv39d6twlDF+oRD1k6rbzpmSS4HL8hyvhXGMLvgyZEI7roWpxhghAAEIDE5gVoKvyUA+U3kAuipz8Td2JtJkTZW6aB07L4it9abPmnJGSZ3nhM4XcvVN/j7k/nppn+r5SgVfMe9J05fIY9FcJmcuTb43QuNJifNyTk5SgkQLXHxu7DkTS2tN8OUwq79ZnZW+UNITImDm5fwt9ayVem1O1dFW8FUiOjVaR1r6QHXOOo3a+ws7S7ou84DHvLCF3psxjcSkCQs4Pyrp7yVZ9GrP3W0c0SzC+6/te5NyEQIIvuJTI+XGL+WlaFJjV+GK62kjvGn6w+0NSbv1DMXKLlV2lzxgKbFEzN1nvd7Y4q/0RyPWz5i701h+2983WR1H2y4h/yXgMrGESZM8pYKvx0v6RCDe+mRhF1u4T4evbDPvpsfSVijpOlK31Etuni+z4Mu2+w1Jvy/JdvaNdv9fe79LpdDzlfqYaCL0bPpBFstfEqpwMsbU/Gwj+CoVuKUWSaXvythHcEi0GrsZELP1tZX4y++lf2wgSl2E91+TdyV5IQABCEAAAhCAwFogkLpkFtsQTW20N/2m7uqqv235lOfvlNApdSnpb6vbtD8LTJzUvs5fVx4J6hcv/N1mL8gOmRL6Vgut/Uv3cXLexnJiLw8xNQ9i5VNhflLf6W0FX5PQM7nwRWvhWV+GMc6F4MsgCe24DNOJMUAAAhCYKwKzFnxNButoD/7nMGT15AsODv0YEueXOlqY1BkTFsWED7G1Xkk0jEmbfUSbiU2KofbX207KUsFXbJ5NXyIPfV9Nn7mUfm/ExrKpJEce2S6QIXe+m/I27bnlCzO+1B5Lyy748jNsD3uPq877/A1qm+dSSPA1xvlbyj6x6EOhsaW8X9nD9c21Qql2m4hOYw4mckLGSXdiz2eoDzFhZszWHrOfjY9L8jlmzmnOdD3z/v7LzW/+3pAAgq84sFS4spyXIteaEq6UKuvbCG+a/nCnwoyV3PItnXK5m7Gl9YTyTYuV2taTiheeq9OqW3vaeU8VN7eN4jbXRqngy7eIz5e0Q63CySb2r0myoGeP2t+nPRS1mXeT6lI3QUqEkjnveLk5uWyCL2+sexH9XEm7FC706nMpdKCQEnqmDjzqdVtw9tnI5A0tOGNe+pp8BDZ9x7l7qTldepiQajf3/Ob+HhLZ+Sb9udUiP1e+/ncr/x160u8kewLLhX6c9/df0/GTHwIQgAAEIAABCCw7gdR3fGzDPbXRXhpqYcK1rWCrj/LeW/CNZ1+EsXjJoQH9314s6baE4WPfIjFeqYsRV1celmPtpW7Ahy6clHzjPEyS++rLXKHkb/qjIgeB09/rPgx0aMl6ulSSvafFNpFTornYd3pO8OW9lNdKcts+wPR+wgMlWXz3H8v+EK+h8c2N4IvQjmto1jFUCEAAAsMQGErw5dHE1nqpCxE5IU6dUkqM4PCKvtAwnWJrPV9I9veCwxHmUoph1xDfQ+6v58YZ+nup4CsWcm5yrnF3RPQ3Lfgr+d5IjSF17pYK5zipM+VtOncetYyCrw0lPbsSu5U4dajbJiZoGuP8LRVGMneeOz2upnsMqXnR5LwxNbfbPNfTZaa98Pm/e5/AXsntfaxNsvjrvdXZX0gAPF3nvL//2oyfMgkCCL7icFI3OUviCqeEL261ZLHSRnjT9Ie7TRttHqrUwrNNfdNlSpW2qXa8mfsiSX9X4DEpVY9DOjhM3iT8QdexTcqXCr5iXogmIkULGUPuKad/eLvMiZTQsUQo6fHGvJT5b7mb5ykBUtMPnL5s16Ye//DvVsVnd8jGLinkfarpeyLWflPBVx8fgW36nprTpSFhU4dqXezjsrGPYC/63xYJB1Papt2/+p30lYT713l//5WOlXwQgAAEIAABCEBgrRB4ZrXJFxpvasM9tdFess8xaa/pZmy9n13Lt7FzrM2Yh+PU+r8kPITDNfxFdSnsq5L+l6RbJH03IGbKfeOcWHkTc2jKUHq3pL+SlPOIFTsscp0lm/GxW8IxhinBl/vqNu0pYBaX5trMEcrMhsDcCL48vHPOOUcHHujH8z5p9+oi52wIUCsEIAABCCwrgdSec8lZhEO3eX3mixmO5pEK3+a1k8+vLqzBzK0jHX67NDU9F4qt9ZpEEHlo5cBgp0AnS6NqpMY31P56KePpfKWCr1j0pMm5qC9/2wlEneG0kKrLPEldHCo9m03NrVwElpwzkS6hP9vYrUsZi3A8r+2QIxe5J9VOjPsY529N3xuxcTXdI0jN6dw58nQfmnrCamL/0N7MIyT5+93hItsme/46TtLFkiz4jKV5fv+1HTvlIgQQfIXB5LwM9TGhcrcn3UabF2XTH+42bbQZ/yy945QuKnL9tjcl/6h4M/XBucyJv/uW6p9L8q3fvjYuSwVf7pZv7HoM02mi+LZrUHv+mU51z1td5kRKKNkB6b1FczfPY/GWXUFTF8Z99LdNHV7oWXjow4E+EoKv9Lu09MNxlje2YoIv/0bbs5tFXyVufGPzxc+4D4f84Rfz9jXP778+ngPqgAAEIAABCEAAAstCIOU9KvdtnArnZ8/ZVkH4myuXmm7G1uvrWj7Xv8nfHR7j96qb0xa72SN2PcXW4ttL+lRkI75+U7e0P7F8qe/9N0u6S5JDSIaSv++9Sf2dgk7EvpdjYXrqVcaYxA5pUoKvkj2xgiGRZQEIzJXgy7wI7bgAs4YuQgACEFgMAl0FX/VRWthij62xdV9o/dT0PDBFtum5UGytVyJ2m/Sjz/6Hxjbk/nrTWVsq+HK9sQs/9v5rr8OXVVGnpvswLTbpwjn1Ddl0zLH8KfF9TPA2qSvkfa6vfvVVj8dgUae9M4W+SZu2g+BLanJmnuKb80rd1DaxZ3D6v3sO2BGFw5l2SbmLX/P8/usybsoGCCD4Ck+LWXpymbSYE644X9MFlss0/eFu00abhyl1k7RNfdNlcpvaTeu3l6oXVDcm2v74Ooya67ipaeOR/Cm71l2exmKtv6SKBW23ntOpvjnbdk6kQl70hGGlmtRt6tSNkNJQqrG+motV03YH6pjJ/6cgVF7TcVt047jWry4oaGGh++JDiM9V882enOoJwVc/gq9YuNQCU2Wz5NxcO6yJD8UsAmzr8c3z5XmSrs30Zh7ff1mAZIAABCAAAQhAAAJriMCmlVckh36vp9zhSup2tkU/3nB0mIBc6irY6lo+1r9fq/ZRdpD0BEm+kJS7zBVbi+8V8KDgdvvef3CdbS/I/W9Jz5V0fc5g1d93jHwPlI4ptlcQCymS2jwv8XpfOCyyzTmBuRN8EdpxzmcM3YMABCCwOAT6Fnx55A719p5K4FMnUb+4n1tHll50nrTT9FxoDG9CbWfHkPvrpX1MCb4m4RonHnxj4TZ9NmjB1ztrjdbX503Pjaerm6UHpEk7J1dix5i3Il9MOisCNhcSMmUPayReKem3Km+vX6pCzZfasDSf7WfvfI8qKODzG3+TXyXpJ5LOlLRVrRyCr/4EXyEHKgVmKsqS8r7us2BfJHu576MU1RbOdLSkEyT9NFHHPL7/OgyZoiECCL7C8yIVHqHPmZQLmaLQLjwAACAASURBVNB0gdVmgZcStzVdEKbYpBYvuU3pPpk3qcu3gbetNlA9J5qKv+wu1+KdnzVpNJK3yYIsJkxxSMUHSaofDNQXj23mnbs9S0HMNJZUaEjb7PjKy1kIZUk88Zi56ocSdpv5wer2xD9KuqcHO3u+fThwG2NStcPzOeSFhV7/VhOcxT6wQs9xKsRqk+exaUjH2MdB6QFDm3ecy6TmtEVQDsWaS02ewVxdbf/uRaA/Cnyos2cLr1/vl2ThZy6+t/s3T++/trwoBwEIQAACEIAABJaRQEws5bGWfO+kwjqWbpZ3FWx1LT+xq8Pg/L4ki7OeLmnrFgaPhXuIfbv4W8z9v71FW7EibQVfrs+XhewFrGTfITV3ug4n5PUsJfhyCIvLuzZK+YUgMHeCL1MjtONCzB06CQEIQGDeCcxC8JXzZlTfy/4VSW+XdHAAVpN9fhePiYr8t5AXpT4EX23PotrOjSH313N9bHJmGnOoYccTd0h6Wq2x+jdL27ONWTrymO5y7nxom4gXM9eROi/M2eC/eVk4xc8CO4utfO5nwZW9KHeN4pTy0O3++aL+uZI+KumfJP14qtOx5yPGa4zzt740Bk33CFJz2ufy/ldiu6bt5uZU07/7nf+wSuTrcz9fWmuS7HTGZ4U3FhSap/dfQXfJ0oQAgq/VtHKCkSZ8c3lzIRPaLHaa/nBbAOQfNG+O1lPpZm9unP57imuTmN4lbc0ijzeSf1uSBS7emHxSgQCsy0KjPoYmdk2JeUJsvEFsW09Sm3nnskMJJXM3z1Ob2Bb2vFTSnQ0niRXQ76hCnISKlhys5JpMhZLNheRLeVcLCb7Wq1TfDvNXT03iW8duvbvOUOz0WP7YjfAQs0dWtyG8yK+nmEi17Zyerj/1cdNkAZmbB6V/nywELRJ02EcvBHNhH3MfTrG2x37/lTIhHwQgAAEIQAACEFh2AikPXaVrvdTaOBaar86166Zo1/Jenz5Fktf/9uTVJcUOwvo4wCrtVxfBlzd4fQD31YLGZnk7P/RNHGPY5PuvYFhkmXMCcyn4MjNCO875zKF7EIAABOafwCwEXx516nyjvv+dOhf4mKQDKkFQCc1Y5JhY+O/YWs+iFQsXvlbQaEpk5nCFFsHMKg25vx4aQxPBV9PoOu+qIuXYQ5RTk/PF6b6mhFZ928WiRXuzCqW6MGs6j+fnHlUknKZ98lmvz8N8plpPfZ3vpkJifkTSiysvbaG+x56P2Lf/GOdvKY2BwxbaA1WJswxHpnpTAEJsrG3ndL2J2Ll2k/dY03mXyu89nz+q9jt85ueLVbnU5nx67Pdfbkz8vSEBBF+rgaXCIzTEW5Q9dauxjUih6UuuD+GH3Wk61JgXcN5k/F+SbpH0XUn/MUUh5hpxFjdki+B3yDQRQOxTufwMhYko3XAv6UZTu8Z+HENt1RfOKUFN7Icjp1IvGWOTPCkxYuoZ9uLvRZHQHKn2zcjCyNDCry87pxZGOZe2qY+DmAgqNkccDsQHBn6GUyn3kRESfG1fLbxDHEtjrcc+PN3XWQq+UqLVupe8JnO5r7yTBZrFu3ZDHBN/hezStA9Dv/+a9o/8EIAABCAAAQhAYFkJpDaL+xrz7lU4i1R9XQVbXcr729PhAEObwW0YLLrgy2N2CIfXSIqFQJlwSXncasNuukwTwVdf39Bd+0z5YQjMreCL0I7DTABagQAEILDEBGYl+Eqd7YT2v2Oi/q9XQpiSiwHeW/Z60lFr6il2fteHN9eY2GKMCwJD7q+bcRPBl/OnLt/XbVYPn546e4qdqZiHz3T9rTFESp2x5PpyqSQ/Bz6TLk1m4m9Be0cKpVyErtJ2UiKsZ0v6YqKiWISd2PfUGOdvKY1Bqeg05cRk1oKvlKhxHrxSWwBmu6ZCP/YRrW3o91/p80O+QgIIvlaD2k3SxYX8+siWUrgOIfjyGLosCFMiiLpwxD9OnwiIZnIem/rgnKrDY/CPu4VOW1RCicdIcv+9yE2pj1MLjT43MZsKvlKimGkWIZVyqq2Y4GtooWTq5rmFSEclDgDs5taqedu3JDmE3vsCoTAnZXNirJI2nCcVEjP3g53yPhUrm5ojJYc8G1WhEHeKDDAkLEq5dy3hmPKC5m7MUvDl+mMHU03cppbMB7tW/Q1Jfq42q8LUODyN3TN77v4gU0nqd6xul0V4/5UwIw8EIAABCEAAAhBYCwRm6aGpyfdNF8FWal2d+4b297dvfp9eYOzvV+E4HJLDh1TeJHWI83paBsGXD8R8gebTGS6xS3gFOLNZEHxlEa3ZDHMr+LJFzj77bD3veY6OdZ9UsieyZg3KwCEAAQhA4F4CsxB8eZ//lGofOoQ6tOZKCRaOlOQzyFxos4dXF96fHGg0doaZEnyV7PWnnAh0dRIx5P5620eiqeAr5Q2t3od6uPU2DgN8ZmqPW89pO8CG5XIiv9Tz5qb+ugp1Px0SMdYFzw8/G8dHMrgvOTFW6fBi32C5b1/XHxNExsqOdf4W26co5Zi62DZrwVfKe5wFsI7u87NSYyfyeS/DkaRso0dI8ph95vc7kg4vOK9OncHXz0UX4f3XA1KqmCaA4Ou+8yH1o2dR0p9K+lyLKZT6Ibb4xF6ibg3UO5TgK9U/h/t7c+KFlnrJeDP1JZJ+VI0tJRB5T6UWn+St4/DLz5u6/y7py5UXMTNzfGOLH37ewi4u0kY5XG8qttld6imppOtNBV+5xc+kzVD4vjaCr5Sb4bZK+FxoytQGnEUyvhGwXQTuzdWCzgLE2Nzx+9EfS2+rQnmGqirdWC+xccqzWi68asr1bEwElRKY5W5ElBy0hARfKYGon2XPo9Q71u+qCyVZhBdKsxZ8pRaenuf+QPhppG92v/p3knyz6itVTO3/Len2KsTo5KM75TmtdL7Fbn7U3W8vyvuv5PkhDwQgAAEIQAACEFh2AqlLHn2OvWTjeSzBV+6i0WckXVBdNPtWbW0e63NM8BXbtC7h09QeJSEdvZb33oy/sxzSvZ7OlvTS6tsi1n5XuzUdV+wQ8ApJ+za8gd+0bfLPD4G5FnwZE6Ed52ey0BMIQAACC0agb8GXD+mtQrbAKhQhIxZaMfWd4LWrzx99YTmWUuKXlLOGlODLe/0ey7WJdlN7/U1CwdWbGHJ/vcuUbSr4SglTpvsRcpbQRvAVc+DhtmLfUDkeuagxKYGiy9pzmb+JYsmhLC38Snn6ssck1+MoKaHnrMv4Qv2KeezLeeCzOOgdkhxhq55i36Rjnb+lRKfvrBx0xIR4fv9YVGUtQijNWvCVcjKRe396Lr29EnD9P5J87uxIaI6eZOcN085kUg44cjoMc0ntGbi8z5CdFuX9l3tX8PeGBBB83RdY6jC/S7zetsKVoQRfqR97L8wcrtHjr98CsAL/WEn+wQqluiAn5Q3LC0crnc8KCCZyL/yuN+8OknRGZAxeINhbVEyI5he6F58vDJQPiakaPqL3Zm8q+Co9DAgJiZoKvszAP9rPDwyui1DS1aVusKduiXiu+UPm1MSizfX7MMBCQv9w/99qjvt5sGDMNvVHSWzR5/KloTNK7J7inlpY/EE1f2PitpgIKuctK3Yjwmx90+e9lVey2NhioQMtfLKgLMTVLl7twcrvnXryLSPfbnJ4zViateArdeso9a5MLc5DtxxSjBzX3c/FdyIQ/L50XPSQ++3Qx94Y77+mH7Mlzw95IAABCEAAAhCAwLITSG2i9j12e9Hybe5Y6iocals+tXb1JueJibCGsW/L2GFFLPRGbmO+jS1KBF9e4/v70/06N/LtfYAkfy/EUuyGeMjzd5tx1MvEDgE/WV32+V4fjVDH3BOYe8EXoR3nfg7RQQhAAALzSqAPwdfE64vr8r54SNwxGX/qjDJ1IT+1536/Sojvc7DQfn3qUkEuXLidXbwgIjZL7fX3ERFoyP31tvOz6R55Sswz3YdQaMSmgq/c2VEsElAJi5TwxedG/uazWCaUHlaJzVJnRBbd+Bvvw5Juq0Q3nuf+5nLbDo332ERHfc6zhyQLePpIOWcZIScCPoeyKO1NkQ6kLiGNcf6WOyOOnf3n3j8e/qwFX25j22q+2GlNPdlZjb/F7UG8nlKOOOrn1ymHOCUC2adU+wChPvp5+OhU58Z6/7Xd5+njOVvzdSD4uu8USG0etvVSNGkhJVyJbTAOJfhyH3esPOeEXhZ+kflHxwsFiww8b/67pNcmFqC+senFqcUM0yk1Ji/kzOLdkv61KvS7lZcw/yCEUqydJg+32/CGqRXrofT3kt4i6UuSJirkX5P0R5WrxViM59wmeZM+NhV82UYW4/lfKoUWZk0FX7MSSrrfKe9zuZvVXmRY7X9YE9AN8vqDxRvq3vDvI+UW7PZ85Wfus5XHPS9u3b4XGw9OdCB1GybnMcsfdG+tPsrstrS0TXcnJvhKiZ9czs+ZFf1222yhpe34pGoupxbiLjtrwVfTd6U/jOyNzKJYCxBDqe4J0Xly8eMnjDwXJuEdJ0LFQyuRbqitkAvaMd5/TT9m+3i+qAMCEIAABCAAAQgsMoHU5alZjCt0SDDdTteNvDbl16sET6Hvu9zBgPseO5CK7cc4BOSnIgdf9Q3VkA0eWl2S8Sa2Pfz+c/XtaE/lvmw07Rk4J/jyRr//+fso9a3wwepySOyAJCUa9Gb15T1PJgRfPQNd0OrmXvBlroR2XNDZRbchAAEIjEugNMpKX718UXXxOxSeMbefbBGMo09YBOO1oi8NO6yYPcTGLr3nhC85wZfHXW/XZyDe639jQnRT4rk2xzTHo8/99VxfYn9vs0fuM1c7zUil0Fl2U8FXSpySO5fL8UiFHSxxIOFwlWbgCDazSHYA4otEfYTxc/9S32Aer8/v7OjA0a38fPg71N7HnpEYXCr85Rjnb+5qSvwUO/u3sxlrJ1JON4YQfKWeD49tohG4rhIQ+v3iUKc+jwzNw5Bo1Xs6Dt3oiFKhNNFhnCfp36rIVH5P/6YkO72xRiLUVkgjMdb7r80+zyye4TVZJ4Kv/zR7ygtXyY9MbgKlhCt2p2rR0I21SoYUfOViFufGN/1384rdLC0JBVfaVqqd0jom+fauPD2lflia1OlbExZ8+cXcR2oq+HKbsdu7k/7EFgVNBV8pMWNXoWTOO15OVDcr0VeJ4rqN3XeTdHGbgokyKfe6JW5w23YnJvhyfRZXeuHS96J8CMFXzuNgE16pj+a+GaW8xA39/mvzMduEK3khAAEIQAACEIDAshHwhp09bnlTcYiU2kB2+1038tqUT3mxzoUUSV2uiZVNHUSEPGXX7ZLa2J8OueByqW9w3yj25u6013ELzizKC+1fpG7bp8LAhC6HdJ1rCL66ElyO8gsh+DJqQjsux4RjFBCAAAQGJDCk4KvkvMkXj98nKRYJpAkan735YrEjpIQEZq6rRPDVpE3n9X65vxV8+b1rGnJ/vU1f2+yRl3h9Dl1OaSr4Snnhyn175VjkwjqWfJfMSvSVi/iUG1vo77P6lp+n8zeP23PMDjhe0gZSoswQgi83n3OO0WRYschQvhTm56fPfR1rMXzWWn9Pj/H+a7PP04QreRMEEHz9J5zUD2WXcI6TFtoIV4YUfLmffYljJqEGpm+sTk/Dodpp8vD3KXibhRgotQFs155WgddTSmTovFb+7huIZ91E8JXadO9DKOl+pgRlIe9IdQ5+9ryh7nnZR0qF7utaf059n6rfNwC8qKpv+sfsPKmry/Po0B+28w6BjqUWnKUhN0PjdXufkfRngT8OIfhysyWug3NzIffR3IVRve1cW0O//9p8zOZ48ncIQAACEIAABCCwzAS8WfeJiMCn7YZ7bqP9yOo7M3TA03Ujr015b5Rb5PT0gKFzHslSm7cxfik+uVvtKY9sodu+TS94pb4br64u4Dl8ST2lQrOkLoi4Hn83vr3yBOHwJvbW8DVJt1ReIu4JtIfga5nfSuVjWxjBF6Edy41KTghAAAIQWCEwlOCryXmTI/mcXvWtrZm8XvV5yqk1r7T1+mJrPXvBcVSYps4VcnvYTccz5P560745f2qPPBa1JXUpxXXGQrU3EXzlItF0Cec44ZQSlJVEdbJtfSZlz1hbtYEfKJMK3de1iZT3q1TdfiYcdWrDQCZ75rM3vFDqMvfbnL9N+tDl3Mxnfr6gZOHqdBpK8NWF2XR/P1KdaTtaWij1KcxNCRT7Go/HUPpubrPP0/XZonxFAMHXL0HkwiN09VI0mXCpkJGhDcqhBV/uZxdxjB96u2L1JuDdmafMm4VeNPpf09SknSZ1W/TwwmoMqRB5qTr942M3lP/QpOGCvE1EWJPqUhvizuMfA2/i/6TWfpO2UrGN+xBKumupkJEOp+h42l/NMLRt7UXPIS79XLVNdt3p98E/tq2goFybH/z3VmFXHebDPKaTb+c/W9IXE217vjtsq+d/aXJIS7t89nvNorx6Sgm+nNc28aLUHy+lH39+9h3Cxe/s0GJ2KMGX+281vpX6VtA3TXbPanYXVq5ZY+U9TtvOHgTazltvCFgU6jA3sdtYE3sM9f5D8NV0xpAfAhCAAAQgAIG1TCAl0jGXLhvuqY32VJjEvaq1bN0uXq97M9uHPKnUpnxqDelvHnO4KtDow6uDAN90D6WUYM4HZl6zO6RJPaUOBP6HpHMDm9WuI8S1qeDL9fxJVVfoW+rlkk6OrP9T3/CpMaUOKdyWQ5/U94EQfK3lN9d/jn1hBF/uMqEdmbQQgAAEINCAwBCCL4vs7Wnr2sze7nS3t5D0lkxIuNgw3d5rJV2S2bd2+dha7/nV3n/Tff8SkVkD86xkHXJ/vWnfmoiwJnWnwtw7jz3B+byiHuK9SVubVp7dQp7ichdfShmkQka6jtJw879dnec61GXb5LMan2tb4Ghx1SxSmwv3fhZfVT2HDsVaT7FvsEm+Ic/fpvvmqD4W4oUuasXYWiTlsz17CNullmkowdfkfWHvWw7p2SY60Qcr79yhy1fTw9qsaiMVtjM3D30W7H/TnsDrZYZ+/yH4yllthn9H8PVLuCmXin15KXI7KeFKSJQxhuDL/byfpKdUL4vHFs6/T1aihE83WHgO1U7hEFay+Znw7d+/krRPg4JeFHhB4Pi7321QrjRrExHWpM7cjW1/KHhzu55K2xpKKGlx4Dsl+UMhlFI3z0Njcz0W2zT5wba63EJGC75yYsZSm6byuW/+IMq59vSi77gqDKQ96tndrReB9VTiBnfdKgyp68sJHi228off/1f1s43ga/K8Pa56bnLvmi9VXtp8Y92e6XyAUk9DCr7ctpk5frbbLRVk2Q22BVy+bVOafrcSZ1og10Qc96FqfvxrYUNDvf8QfBUahGwQgAAEIAABCECgEht5/b1TgEbXDffUDfHUXog9jn02Yh1finh9tVn+W5VHKB9Q/Wwqf9vyDm3ozddQ8reRD4nsCc0b9d7n8eUJf9un1upeMx8s6QeBSlPrVmf396EP0yxws4crf7v6G87fSrE23ZbDc06nNoKvVN9S86LpmMzRY/I3T+gbOuSxbDI2BF+8wkxgoQRf7jChHZm4EIAABCBQSGCWgi+vsZru7U532/vWFhN4LZzbd3c5t3dWdcG5dC85ttbzRYzzJT25umSea3963z91YbnQLMFsQ+2vN+ljExHWdL2piDix0PNN2tqtOm8KjaWtd+l6XblLTTkx03R9Pme2ty9fes+dp02X85muHbH4TLd0zjexbz2vBVgWxPh7tuT8zc4r3K9YJKebKicXNyY65fOeIc7f6l3wGZYjLvkcNnWe5feOHZNY6OW+OjThmIKvyTj8vvCeRqmQ0HsRPj92RKpS0aD3DiZn1aVni+6fz6p9huvLbj8vnJBDvf8QfBUaZBbZEHz9kmoqPEJfXorcTlPhyliCr8lc8w/Q1pKeVjHywmzyQ+QXmH9QvHFrsZf//9KXS+iHbtLO9pUwbrKRaO803qy0yKNrO02eIT8bdj/5pOoH5r9L+qOpHycvBtwvhzIwA79k72zSQMO8pSKserWxF2xq8760LbvX9ILI86Oe+hRKuu6Ud7zUzfMYZrultT1tXy947FVr+kfVG/YOT+FDDP+zJ7G287uhqe/N7oWqb1HsLcm3sP1sOPlZswc5C4c876YXEM+UZDV8PdkblwWMtxZ0xva3iGnXaqHsZ97z/fOSrpT00WqhaR6pD4Wch6/prvgD1LfnLeSyPSa2sB387H+88lA2CRMSm9dDC74mYzAH28o3T2wnuxGefld+RdI11Ti+1UAUWzeXD1v88eJwlp6z0+34mbPnOQvJPC+84HOYzzZp1u8/BF9trEIZCEAAAhCAAATWKoGUF66uG+65S0KxiyOxTeeQjUJ9bFs+5Z2q7fzwPoO/L74XqaCNB+ZYX3zj1wc09Rv3bQRfbiPFw7d9fUjgi0H1lApx2ZSjBX6viVyMQvDVlOZy5l84wVcktONF1f7MclqJUUEAAhCAQBsCfQm+vHc8cSLgM6cvd9zbnR6Lz/h+r9q3tgDL+8mTsze36/a8Hm6zl5wSfFm44eT2vW9ubz9uv+SMo40tSssMtb9e0p8mIqzp+lLn2THvz6Vt5S6HdPEuXWeS8ljc5DxrUu/0mcYTJP1h7UzXZ80WR1lg6LMunz3N8kw3Ngcm529+JibPo892HKHnU5I+IMl9nayhf13SGYHIPq6/1BnGrM/fYmP9nWr97HMzf7ta/OWx2b4eqz3SOfShxxr7Jh7Sw9f0ODyffIHNZ3E+R/b73joGp8lZnM+OPQ6Pp1ToVWc1Oau20M3vykfWzqr9nvaZsOesw5120WLM+v2H4KvkzT+jPAi+ZgSWaiEAAQhAAAIQgAAEIAABCEAAAhCAQAcC3vxz6HV7tgqlPjbcU4Iybyj6Vqs9kk+n1KZzvZ8hD1pty/vAyDdt7cmrafJlCB9g1G8Y+8LEc6sLP7E6n1h5PGjiJbpelzeBX1BdnKv/ra3gyxv3f1Nt9Nfr9Eb6HtUltfrfvBfoC0H2Ul7qQTjExpeNLGDzJn0oIfhqOkuXM//CCb5shrPOOkvPf/4qR/O+HOcQVyQIQAACEIAABCAAAQhAAAIQgMBcEEDwNRdmoBMQgAAEIAABCEAAAhCAAAQgAAEIQOA+BDatPPv6pmc9dQ3nOKlvI0mxkJHO49u4lwfaj93erGeNedBqW96euO017FkN5opDLzqkhD1Hh8RzORGH987safeU6hZ2g6ZXsn6uEkbFwm20FXy57pS3rpQHOI/JIU8cUqSNkM3eyszytgQMBF9NZ8py5l9IwZdNQWjH5ZyQjAoCEIAABCAAAQhAAAIQgMAyEUDwtUzWZCwQgAAEIAABCEAAAhCAAAQgAAEILAuB3SRdHBlM13COk2od1tGh/yzOCaWTJR0VCNln71Ivk/TajJeomDCtS3mHT3e4ycMyhnZo+jdKOl3SjyrRlb1a1dP7Jb2kypOq8qGVNy23W+IZy+2fJOldkvy/Y6mL4Cvl9cyhJuzly2EmYul3K69p9uRWkhxC4u2SzCwXtgLBVwnR5c+zsIIvQjsu/+RkhBCAAAQgAAEIQAACEIAABBadAIKvRbcg/YcABCAAAQhAAAIQgAAEIAABCEBg2Qg4/KDFQg6ZF0p9hHOc1Psnki6NiJgcitDh/24NdMJ7SltI2lfSTpK2r/I4nKC9WV0n6X9K+oqkn/Zcfrpth1z8o6r/btt99ng+LunOqXa3kXSZJHs1m04OWflsSV8snEQbSnqKpF0qj19bV+UssPpHSQ4T6bY/U2s/Vn0XwZfr3FzSRRHvY/bE5Tl0R2JsZvlbkv5M0pOq+upj+mwlHDPbnNBr0hSCr8IJteTZFlbwZbsQ2nHJZyfDgwAEIAABCEAAAhCAAAQgsOAEEHwtuAHpPgQgAAEIQAACEIAABCAAAQhAAAIQgAAEIACBOSSw0IIv89xpp5105ZVXTqO1x77NMp775tAUdAkCEIAABCAAAQhAAAIQgAAElo0Agq9lsyjjgQAEIAABCEAAAhCAAAQgAAEIQAACEIAABCAwPoGFF3zddttt2nLLLfWDH/xgmqa96u09Pl56AAEIQAACEIAABCAAAQhAAAJrmQCCr7VsfcYOAQhAAAIQgAAEIAABCEAAAhCAAAQgAAEIQGA2BBZe8GUs73//+/WCF7ygTmh3SZfMBhu1QgACEIAABCAAAQhAAAIQgAAE8gQQfOUZkQMCEIAABCAAAQhAAAIQgAAEIAABCEAAAhCAAASaEVgKwZeHTGjHZoYnNwQgAAEIQAACEIAABCAAAQjMngCCr9kzpgUIQAACEIAABCAAAQhAAAIQgAAEIAABCEAAAmuNwNIIvgjtuNamLuOFAAQgAAEIQAACEIAABCAw/wQQfM2/jeghBCAAAQhAAAIQgAAEIAABCEAAAhCAAAQgAIFFI7A0gi+DJ7Tjok0/+gsBCEAAAhCAAAQgAAEIQGC5CSD4Wm77MjoIQAACEIAABCAAAQhAAAIQgAAEIAABCEAAAmMQWCrBlwES2nGMaUSbEIAABCAAAQhAAAIQgAAEIBAigOCLeQEBCEAAAhCAAAQgAAEIQAACEIAABCAAAQhAAAJ9E1g6wRehHfueItQHAQhAAAIQgAAEIAABCEAAAm0JIPhqS45yEIAABCAAAQhAAAIQgAAEIAABCEAAAhCAAAQgECOwdIIvD/R973uf/vzP/7w+5t0lXcJUgAAEIAABCEAAAhCAAAQgAAEIDEUAwddQpGkHAhCAAAQgAAEIQAACEIAABCAAAQhAAAIQgMDaIbCUgi+bj9COa2cSM1IIQAACEIAABCAAAQhAAALzSgDB17xahn5BAAIQgAAEIAABCEAAAhCAAAQgAAEIQAACEFhcAksr+CK04+JOSnoOAQhAAAIQgAAEIAABCEBgWQgg+FoWSzIOCEAAAhCAAAQgAAEIQAACEIAABCAAAQhAAALzQ2BpBV9GTGjH+Zlo3rFQSQAAIABJREFU9AQCEIAABCAAAQhAAAIQgMBaJIDgay1anTFDAAIQgAAEIAABCEAAAhCAAAQgAAEIQAACEJgtgaUWfBkdoR1nO4GoHQIQgAAEIAABCEAAAhCAAATiBBB8MTsgAAEIQAACEIAABCAAAQhAAAIQgAAEIAABCECgbwJLL/gitGPfU4b6IAABCEAAAhCAAAQgAAEIQKCUAIKvUlLkgwAEIAABCEAAAhCAAAQgAAEIQAACEIAABCAAgVICSy/4Moj3vve9Ouigg+pMdpd0SSko8kEAAhCAAAQgAAEIQAACEIAABJoSQPDVlBj5IQABCEAAAhCAAAQgAAEIQAACEIAABCAAAQhAIEdgTQi+DIHQjrmpwN8hAAEIQAACEIAABCAAAQhAoG8CCL76Jkp9EIAABCAAAQhAAAIQgAAEIAABCEAAAhCAAAQgsGYEX4R2ZLJDAAIQgAAEIAABCEAAAhCAwNAEEHwNTZz2IAABCEAAAhCAAAQgAAEIQAACEIAABCAAAQgsP4E1I/iyKQntuPwTmhFCAAIQgAAEIAABCEAAAhCYJwIIvubJGvQFAhCAAAQgAAEIQAACEIAABCAAAQhAAAIQgMByEFhTgi+bjNCOyzFxGQUEIAABCEAAAhCAAAQgAIFFIIDgaxGsRB8hAAEIQAACEIAABCAAAQhAAAIQgAAEIAABCCwWgTUn+HJoxy222EL/8R//MW2piyTtvVimo7cQgAAEIAABCEAAAhCAAAQgMO8EEHzNu4XoHwQgAAEIQAACEIAABCAAAQhAAAIQgAAEIACBxSOw5gRfNtGZZ56pgw8+uG6t3SVdsngmpMcQgAAEIAABCEAAAhCAAAQgMK8EEHzNq2XoFwQgAAEIQAACEIAABCAAAQhAAAIQgAAEIACBxSWwJgVfNhehHRd30tJzCEAAAgMSeIik8yTtEmjzdZLeMKO+7Cfp3EDdN0jaS9LNM2q3S7WbS7LHzK0ClexfcexSf6jsWPbpOo5jJB0XqOSTkmz773VtIFB+DPt0HcZY9h3DPl1ZjfHOGMs+XVmNYd8x7NOVE+V7JIDgq0eYVAUBCEAAAhCAAAQgAAEIQAACEIAABCAAAQhAAAIrBNas4IvQjjwBEIAABCBQQGAsQcMiigPGEBSNZZ+CqZPMMobgZAz7dOU0ln3HsE9XVmO8M8ayT1dWY9h3DPt05UT5Hgkg+OoRJlVBAAIQgAAEIAABCEAAAhCAAAQgAAEIQAACEIDACoE1K/jy4AntyFMAAQhAAAIZAmMJGhZRHDCGoGgs+3R9cMYQnIxhn66cxrLvGPbpymqMd8ZY9unKagz7jmGfrpwo3yMBBF89wqQqCEAAAhCAAAQgAAEIQAACEIAABCAAAQhAAAIQWCGwpgVfBkBoR54ECEAAAhBIEBhL0LCI4oAxBEVj2afrQzOG4GQM+3TlNJZ9x7BPV1ZjvDPGsk9XVmPYdwz7dOVE+R4JIPjqESZVQQACEIAABCAAAQhAAAIQgAAEIAABCEAAAhCAwAqBNS/4IrQjTwIEIAABCCQIjCVoWERxwBiCorHs0/WhGUNwMoZ9unIay75j2KcrqzHeGWPZpyurMew7hn26cqJ8jwQQfPUIk6ogAAEIQAACEIAABCAAAQhAAAIQgAAEIAABCEBghcCaF3wZwhlnnKEXvvCF9Smxu6RLmCcQgAAEILCmCYwlaFhEccAYgqKx7NP1oRhDcDKGfbpyGsu+Y9inK6sx3hlj2acrqzHsO4Z9unKifI8EEHz1CJOqIAABCEAAAhCAAAQgAAEIQAACEIAABCAAAQhAYIUAgq9qIhDakScCAhCAAAQCBMYSNCyiOGAMQdFY9un6sIwhOBnDPl05jWXfMezTldUY74yx7NOV1Rj2HcM+XTlRvkcCCL56hElVEIAABCAAAQhAAAIQgAAEIAABCEAAAhCAAAQgsEIAwVc1EQjtyBMBAQhAAAIBAmMJGhZRHDCGoGgs+3R9WMYQnIxhn66cxrLvGPbpymqMd8ZY9unKagz7jmGfrpwo3yMBBF89wpyTqmzTh0l6kqRdJP13SX8kaYOp/l0n6V8lfV7SFZJulvTzFv1/gKTfk7SzpCdK2kTS1lP1fF/SDZJukvQZSVdJ+vcW7fRRZJ2Kg5lsJ+mRkrwAmaRvSPq6pK9Iurbq750tG36QpB0k/ZmkR0naStKDp+pyG27vHyRdXbX505ZtdSk2pP2G5N+FicsOZb8hn9WuTIa031D8uzIZ0n5DPqtduVAeAhCAAAQgAAEIQAACEIAABCAwIYDga2ouENqRBwMCEIAABGoESgUN96vOtfaW9ISpczif9X1R0gckfUFS6TlTqTjA/XMI4l2rMy+fc/lsy+d+H5P04QHP/EoFRetK2lHSvpIeV50D/lDSP1ZnfxdJ+ufCM9Gx7NP1QSkVnPyOJM8pn/FuW50j+7zYZ5gfkfRxSaXnpGPYpyunsew7hn26shrjnTGWfbqyGsO+Y9inKyfK90gAwVePMOegqt+W9HpJe9QEXrmuXSrp1ZK+lstY/d3z5smS/rpaXBYWkwVgp0h6iyQvsHKp9GWeqsdCCfPw+P4w1+DU371o/TtJ75V0d2E5L3aPlHRoTeCVK24x3NGVAOw+G2GBgutLOknSIYG/nSbpCEk/zjQ4lP3cjaH4P17SZyPj/mNJn8sZobLZrO036cYQzyrPT9jopQuf1JQZwn5uf8hnteARIQsEIAABCEAAAhCAAAQgAAEIQKARAQRfNVyEdmw0f8gMAQhAYNkJlOzhb1GdqT0jA+PvJR1biXVy50y5PXI7jDhY0nGZsy6f+b1R0umSflRorFzbFhyFUk5QdH4l8HqbpMdm+nJ2xcrjTKWx7OM+lbQd63tOcHJPdSb50sxZsm3hOXBxwTnpGPaZjL/t+WAJ41k8f2PYx6y6nC/nnttZvDPGss8iPn9j2KfwlU+2IQgg+BqC8jBtbFOJqey9qk2ywOl5lcI9Vd4CHuez6Gjaa1iTNq0Mt2DpOz0splJV+MfrqEqY1qR/03nfVdWRW6zau5nFbE9v2ZAFcBaKXVB3d1+rr8sPsqsa0n5D8m+7oJvgHcp+bm+oZ7VkMbTWnh+PN7fwiX1QTlgNZb8hn9WWry2KQQACEIAABCAAAQhAAAIQgAAEkgQQfNXwENqRJwYCEIAABKYIpPbwLd76tKRTa9FqUgB9zvcKSXbykBJ9pfbIXyjpAEkWA5WmcypnCN8tKNB2fz4lKDpQ0s8kvaOBMwZ7KfuLyhFDrNtj2cf96XK+kxIU+cz0tZL2LLDVJMubJPlf6px0DPtM+tf2fHAs+45hH7Pqcr48xjtjLPss4vM3hn0avELIOmsCCL5mTXiY+n9X0rmS/KPWJdnlqxdyDm0YS8+S5MVbW7HXpN53VkKqlDeqLgsaz+3DJVnN3zV5AXRitWAM1eUQdPau1WSBFKrHi3G/lFPeqLr8ILvNoew3JH+Pq+2CzmWHtN+QzyrPT/jJb/tB6dqGtN9Qz2rX9yPlIQABCEAAAhCAAAQgAAEIQAACMQIIvgJk3vOe9+hFL3pR/S8OmXUJUwkCEIAABNYUgdQevgVJvyHJl9WbJHvderEkhy6Mib5ie+TflvRvUyEjm7T7wUoklnP00HZ/PiUocmjLLVucW/ryt3+QLawLpbHs4750Od+JCYp8Bvl/JW3VxLBV3rdLek1C9DWGfSbDaHs+OJZ9x7CPWXU5Xx7jnTGWfRbx+RvDPi1eIxSZFQEEX7MiO1y99gLjMI4OWdhHckg7e+8KLQQfXom9HM6xa/LC8dlVfPFYXV0WNI+WdKGkR3XtaBX7fB9Jtwbq8jNk17Z2WdtHOrkSwsXCSHb5QR7SfkPx77qgG9J+Qz6rXRckQ9lvSP6TudL2g3JI+w35rPbx3qIOCEAAAhCAAAQgAAEIQAACEIBAiACCr8i8ILQjDwwEIAABCGREPV0A2bnDCyTdFKkktkfepU2XPVrSCZJ+mqio7f58SlDUpd+piESpM8oubebs0/V8JyYo6tLnXJSiMewzGc8sBF9dWOXsO4Z9PJ4u58tjvDN4/v5zFuaevzHs0+UZoWzPBBB89Qx0hOqsWrdyPiRscnjAv60WdV5g3a9aQO4q6XWRmwH23mX1v18e9XSQpDMC/915/0bSWVWYRm/mrCPpdyQdJumICBeHMLRnrFhqK/i6fxV/2z+a9WQFu2NO26XtHdUf/SO3WbUYtbArlHaWdHngDxtJcrzvnQJ/+1TFxbcLHBPbz5tvZPyxpDdEVPTXVF6+bo/0o8sP8lD2G5J/1wXdkPYb8lk1F56f8EPU9oNySPsN9ayO8JNFkxCAAAQgAAEIQAACEIAABCCwhggg+IoYm9COa+gpYKgQgAAE4gRKBQ120uCoOf9aOWt4WBWtxwKrB0eqdwg+h4UMia9KxAH2MOYztqsqr04+89te0islPSPSpgVme0v6asLobffnSwRF9bNKn8k5aodDNx6S8ABmL18++6w7whjLPl3Od1y2RFBUP7/8VUlPqubMYyP2u7qad7cF/j6GfbqeD45l3zHsY1ZdzpfHeGeMZZ9FfP7GsA+/7XNEAMHXHBmjZVe8SHEM73pKqdJtd4uwrLSvp5jgyCEcT6l+zOtlUqp9h8s7U9JzAm1ZjOYfNsfWDqW2gpWNJZ1XLU6m680pYDeVZJHcdoHOxMRpT5XkhVE95RTcu0m6OFDO4TT3SCyI2/4gD2m/Ifl3XdANab+hntUJE56f8Hul7QflUPYb8llt+bNDMQhAAAIQgAAEIAABCEAAAhCAQBEBBF8JTIR2LJpDZIIABCCwzARyggafafksz84W6sItn/M9TdK7I84dLL7aU9KNAYA5ccDHKscQdqBQTxaYHS/phRHD2NmBoxLFzv3a7s/nBEXuq4Vd/zMg3HL0judV0Y28/15PV0g6UJIjE02nsezjPrQ933HZnKDoPZUDDIf/rCeHEPVZ8NMj9nXEI5/51tMY9pn0YVYevmb1/I1hH7Nqe77ssmO8M3j+Vj9nsedvDPss82/zwo0NwdfCmWxVh71Q8Uvv9yT9YRWn2vGX7cUqJESaVGAlvv9eX9xYtb+XJMeurif/GPympN+v2tm6+oGwR7CQontS/lWSfJugnuzdy4vVH0fM0GVB82uSflvSFpL+QNJjKu9jfynpzkh761UiOHslqyd7RPNCtZ7sNc2itkdIchg8L2rM1gvw9yZipD+yCjm5TaBOewD7XKSPXX6Qh7TfUPy7LuiGtN+Qz6q58PyEH6K2H5RD2m/IZ3XxfwUZAQQgAAEIQAACEIAABCAAAQjMKwEEXxnLENpxXqcu/YIABCAwCIGcoMFOG14j6e5Ib3zGe7ikt0X+HnNkkBIHWDhlpwT/T4KAvWadK8lCm3rKRbFpuz+fExS9XNLJiTO5dauIPEdGxhWK8jOWfbqe76QERT573L/yFhczsc9TP9QwStQY9pn0f1aCr1k9f2PYx6y6nC+P8c7g+Vv9hMaitI1hn0F+JGmkjACCrzJOy5gr9uP7T5KeK+lrPQ469qKxi9SXSbqrx7a6VhX7ofWNBP+ru3Rt217qh+qJkj7dtuIZlBvSfkPx74ppSPsN+ax25TKU/Ybk35XJkPYb8lntyoXyEIAABCAAAQhAAAIQgAAEILD8BBB8ZWxMaMflfwgYIQQgAIEEgdQ+t71NPVvSFzMEU5Fr3iXJAqef1OpIiQMsmjoqITJzVakoQvaKZPHUdT1bPiUocsSdfSTdmmlzW0kflrRRIN+rJTkq0XQayz5d0aUERZ4PDhGaOuu0OO7NlZiw3pfrq7Cdt9T+MIZ9unIay75j2KcrqzHeGWPZpyurMew7hn26cqJ8jwQQfPUIcwGqsjcje+j6k8rd6hMifU55mCodpuN52+uYQzkeFFGCf7JyA/m90kpnlM+qZntH27cKWRmKeZ7zRlbSNT9vrttqc7u7jcU5t7reISnHTEPabyj+XXkOab8hn9WuXIay35D8uzIZ0n5DPqtduVAeAhCAAAQgAAEIQAACEIAABNYWAQRfBfYmtGMBJLJAAAIQWE4CKUGDPSw5fNcPMkNPee2JncGlxAHPkvTRAtw+5/pEIIqQi87ijCslKLKA6WhJ92T6/d8k2UOOQ2HWU+gMcCz7FOBPZokJTiwi3FWSRVu5lJojoTPkMeyTG0Pu72PZdwz75Fjk/j7GO2Ms++RY5P4+hn3HsE+OA38fkACCrwFhj9CUhQAPl/S4SmRkoZd/dHOpjeDLIfxc9w6SLCRzWyHh1HTbYwi+POd/owpL6QXpkys2objd031tI/hyCDgL7P6HJDPdSZLDYObSLBbDuTaHst+Q/HNjzv19SPsN+azmxp36+5D2G5J/FyYuO6T9hnpWuzKhPAQgAAEIQAACEIAABCAAAQhAAMFX4RwgtGMhKLJBAAIQWC4CKUGDvU1ZOPCzgiEfIenEQL4bJO0l6eba32LigK9X4Ry/WtDmJpLOr84E69lfJ+kNBXU0yZISFMVCV9br9z7+8ZLMq55C55Vj2acJl1DemOAkF25zuq5tJF0W8YYWOsMcwz5dOY1l3zHs05XVGO+MsezTldUY9h3DPl05Ub5HAgi+eoQ5J1VtWLl5tWctC5pyQqZ6t0sV3vZg8/vVYvHphUKmelulNxS6orVwZLsqVOUuhaK3epulNwQeKOnPJO1WKHoLja30BkUXLkPab0j+XZi47JD2G+pZ7cpkSPsNyb8rl6HsN+Sz2pUJ5SEAAQhAAAIQgAAEIAABCEAAAtMEEHwVzodIaMcLqxBVhbWQDQIQgAAEFoxAStDQRDQVO+yPnffF8scEYiGsqb6Xnqc1MVdKUNTEiUJMjPH5KgrQN6Y6NZZ9mnAJ5Y2NsYkTjhTvV1RhIafbHsM+XTmNZd8x7NOV1RjvjLHs05XVGPYdwz5dOVG+RwIIvnqEOXJVvyvJC8A9Woi8prueW9BZfPCUqq1YSMhSFG28ZpXW7XyOM23h1auqkI1Nytbz5hbXD5X0ckm+SZDzbJbrRxsPa7k6J38f0n5D8i8dfyzfkPYb6lntymRI+w3JvyuXoew35LPalQnlIQABCEAAAhCAAAQgAAEIQAACIQIIvhrMi9NPP12HHHJIvcQzJH2sQTVkhQAEIACBxSGQEjQ8T9LZhUPZUdK1kbyh86aYOOCKSvT03YJ2f0XS26uwk/Xsszj7SwmKnijp0wV9dpYDJZ0VyBs6Gx3LPoVDiWaLCU7OkPQySXcVNOAzG3twc+Siegqdl45hn4JhJLOMZd8x7NOV1RjvjLHs05XVGPYdwz5dOVG+RwIIvnqEOVJVtqHDEr5Xkl2odk0pwZcFIFZuv6lrI1X5WSz6Jl2zZ7O/k/QXPfU1Jfj6A0leKNmLWB9pVoKvIe03JP+uzIey35DPalcmQ9pvKP5dmQxpvyGf1a5cKA8BCEAAAhCAAAQgAAEIQAACEIgRQPDVcG4EQjv+u6RHSfp+w6rIDgEIQAAC808gJWho4rXK0X4+GxluE8FXEw9Q61denlYplSXN4uwvJShqcqbWxBPOWPbpOnNjgpMmdmnqXWkM+3TlNJZ9x7BPV1ax52aW74yx7NOV1Rj2HcM+XTlRvkcCCL56hDlSVY+WZPfe/vDPJSv8r5R0laSfSDpT0la1QjHBl+fKwZJOzzVSbUC4Hf9zTOjtJb0/UK7J4qKg2XuzOATd6yW9uqCQ3bO6j5+S9DlJL5B0bKBcTPD1cEnnVKK7XHNfkfQ/q/ZulfQOSQ4xWU9NFqe5Nid/H9J+Q/IvHX8s35D2G+pZ7cpkSPsNyb8rl6HsN+Sz2pUJ5SEAAQhAAAIQgAAEIAABCEAAAikCCL4azg9COzYERnYIQAACi02gqagmNtq+BF+5CEDT7c+T4KuJOK4vwVcuKtA0q6b26Tqr+wgp13Ru9hXSsYl9unJqOsa+nr8x7NOVVR92afrOGMs+XVmNYd8x7NOVE+V7JIDgq0eYI1RlLzBvlnR4pG2Lmc6V9FFJ/yTpx1P5Yj++sQXdppIuSHix+kz1909I+pakn061FXvRzErwta2kD0vaKMLl76u+Wuj1b5J+PpUv9iIOLd78/Bwh6YRIO755Z2YfkmSx1w+m8qV+qGYh+BrSfkPx7/rIDWm/IZ/VrlyGst+Q/LsyGdJ+Qz6rXblQHgIQgAAEIAABCEBgbRG4j3BjbQ2d0UIAAn0Q+MUveI2UcIyEdiwpSh4ILCMBzrCW0aqMaUKgL0FD08P+pvlDFuur76WzoS9BURMxRl9j7IN3KSfnazLGWL1NeTfNH2u3j76XshrLvn2MsS/epaz6mMNNeTfNHxtLH30v5TTW89fHGPvi3YQVeXsiwGK5J5AjVbOlpA9GvHt9RNKLJd0W6Zu91ViItFnt7zHB10FV2MJQdfakdaKkuyNt2aXrqYG/zULwdf/KQ5d/MOvph5IOq+JOT4u8Jvlc9g2SXhUoGxJ8WVDmGOqhGNZfqDyi/a8Ik40lnSfpSYG/z0LwNZT9huTf9bEb0n5DPqtduAxpvyH5d2HiskPab6hntSsTykMAAhCAAAQgAAEIrD0CKDXWns0ZMQR6JYDgqxznU5/6VF1xxRXlBcgJgeUlwBnW8tqWkUmpA/YzJL1M0l0FoGJncJ+XtK8kO4eYTjFxgPM8UdKnC9pMnXG9ogr3WFBNcZaUwMURf/wv972SOgP0eamjHJU6bpilfYqhRDLGBEV2DPJcSV8raCB2huyiz6ocjUxXM4Z9CoaRzDLW8zeGfbqyGuOdMZZ9urIaw75j2KcrJ8r3SIDFco8wR6hqryqcY73pb0t6tqQvJvoUcyEaEnytV3mxsliqni6VZIHCHYm2+ohXW4r3QVWIxacHCpws6aiEMC3lTjIk+HKoSoeC3CDQ1u6SLkl0uq941iVchrTfkPxLxp7KM6T9hnpWuzIZ0n5D8u/KZSj7DfmsdmVCeQhAAAIQgAAEIACBtUcgd4Cy9ogwYghAoBEBBF/luCKhHcsrICcElocAZ1jLY0tGsppAStDgCDU+xL89A24dScdX0WjqWUMiJudJiQMOlWRnDbm0jaTLIpF2QoKgXH25v6fO1M6pHGDY6UMq/Xrl2GKPQKaTJB0t6Z6pv41lnxyL3N9jZ7Iut7Oky3MVSHqmJDsWqSefP+8q6fraH8awT8EwklnGsu8Y9unKaox3xlj26cpqDPuOYZ+unCjfIwEWyz3CHKEqhxO0Z616KomzHfuxDpVNLYJyXrpSi81c2TZIN6k8eO0QKJyLqZ0aZ6hsjKGbznnpSi2Gc2WbchnSfkPyb8qhnn9I+w31rHZlMqT9huTflctQ9hvyWe3KhPIQgAAEIAABCEAAAmuPAIKvtWdzRgyBXgkg+GqG87TTTtOhh/rcnQSBNU2AM6w1bf6lH3xK0ODB5xwLOM+mki6QtF2A1t9W4f1+VvtbShxQ4uTBz6X3zE8ItPl1SRZUfbVn66UERSVOMNydbSV9OCJSCwndxrJPV3QpwUnOMYbbXlfSmyUdHuhITIg4hn26chrLvmPYpyurMd4ZY9mnK6sx7DuGfbpyonyPBFgs9whzhKocevBNLRZUD5T0DkkHBsqGBF8prz855bzdfl4YCTs5C8HXI6v2LKiqp9jidpLPynbfeAh57AoJvmJef1xfSiX/gMq9rENhhlLfgq8h7Tck/66P3JD2G+pZ7cpkSPsNyb8rl6HsN+Sz2pUJ5SEAAQhAAAIQgAAE1h6B+wi+EG6svQnAiCEAAQhAAAKzJvBf/suqIyvOsGYNnfrHJJATNNjDksM1fifSST8fDkN4euTvMU9bKXGAvWRZ/GQRWezCx8OrSDtPDrQb8yrWlXNKUOS631VF+PlRpKHUuVzMa9VY9unKKiU4cXjP50m6NtFI6lw35AnNVY1hn66cxrLvGPbpymqMd8ZY9unKagz7jmGfrpwo3yMBFss9whyhqtQD7BeK3bj+tNYvK7MdPzskFHPWkOArFerQC6H9JV0VGL8XfadU8ZxDeHKCr9TLPOatK1XGY9tH0k2BzvxB5co1dAvC2UPtxcJiOv97qhsO9cXl/aqY6V58hoRlLpsSfKVsEeM5pP2G5D9txpQtYjyHtN9Qz+o0E56f8Es5ZouUZ8Sh7DfkszrCTxZNQgACEIAABCAAAQgsOAEEXwtuQLoPAQhAAAIQmHcCCL7m3UL0r2cCOUGDm4sJmXy+a8HVeyU5ckc9XVE5ffAZXj2l9rudNyUK8rnW30n6iwgLC9DOTHBqsz/v6nKCIudxSEZ7Haufi+bO5d4v6SWS6ud5Y9nHY2lzvjPBnhKcOM8XJL0gclaaOte1GPA5kq4M2HcM+0y60eZ8MMd4Uvcsnr8x7OPxtDlfnnAY453B83ffBy31/I1hn55/DqmuCwEEX13ojV82FRbQD76V1hZc/bskh1bcXtIrJT0j0fWYkj0W0sxV3SzJ3qo+IenHkuyl5tmS/qpahMWayyn92yxoUiEk3Y/PSXqtpM9Kshvbh0k6oFoIPjjBJaRaT4W/c1W+VWGvYl4c37/ycvaXEc9q002n4pu3/UEeyn5D8p9m1mZBN6T9hnxWJ1x4fsIPdJsPyiHtN9SzOv4vGD2AAAQgAAEIQAACEFg0Agi+Fs1i9BcCEIAABCCwYAQQfC2YwehuVwIlgga38feS3iLpOkn3VGdwz6/OumLnWi+qnByEvHTlxAFu8/uVUwlH+bGHMZ9xbV05R4idMV5dnbfdlgDTZn/e1ZUIipzvbElvrcRMPgPcWNJLJR0WccLgs1SHoPxUoM9j2cddaXO+MxlCTlDkfD7XtXDPIS7vqM6QnyTpjZIeG7Gf2ZrlnYG/j2GfSTfanA/mGE8Pse/nbwz7eDxtz5dddox3Bs/ffR+01PM3hn26/v5RvkcCCL56hDlCVRZWWSlvRXWfKeQRKRXbum3bn6x+JL4XqaDtgmY3SRfw0LDAAAAgAElEQVS37VSkXMh7ViqOdZfm7THtvEgFbX+Qh7TfUPynEbVZ0A1pvyGf1QkXnp/wQ9Tmg3JI+w35rHZ5T1EWAhCAAAQgAAEIQGDtEUDwtfZszoghAAEIQAACgxJA8DUobhobn0CpoKFpTy+tQkF+N1KwRBzQtE0LpywyuzBTsM3+vKssFRQ17fc7q1CQdmZRT2PZx/1oe77jsiWCoqac7NjCtrNTjVAawz6TfrQ5H8wxbspnOn/u+RvDPu5f2/Nllx3jncHz95+zKvf8jWGfLs8IZXsmgOCrZ6AjVLezJHvKioUHjHXJiy8vYDYMZHD8ZitFp1MqvnVu2PYw5h+Seh//SdJzJX0tUkHbBc0DJb2jwJNWqNlYX+3+dl9J9QVyKpZ1jou9qW0UyPR6Sf4XunnR9gd5SPsNyb/rgm5I+w31rE6Y8PyEn8C2H5RD2W/IZzX3juLvEIAABCAAAQhAAAIQmCaA4Iv5AAEIQAACEIDATAkg+JopXiqfPwKxPXyfHf1b5VGraa9T4fomdaX2yH8jEiIy149YOMV6ubb78zFBkYUQ/1fSVrkOBv7+kUoYZw9moTSWfdyXtuc7LhsTFNlD3JYtz5MPlXRB5NzSbY5hn4nN+hZ8zfr5G8M+ZtX2fNllx3hn8Pz9coZbz5F7/sawT4tXLkVmRQDB16zIDlevxQFHVq5VS1u1q85XSfp55a6zXu7kStF+d+0PDn9oT1cOOVia7OrSC72DJDlUWT3tLumShospZ3+dpDckOvEoSe+TtF1pR6tY58dLelPlwnW6qH/gHabyi7X6/AztI+nUBosku8J1WMmvVGOvi76s/jYvu1Gtpy4/yEPabyj+XRd0Q9pvyGfVXLp8EAxlvyH5T+ZK2w/KIe035LPa4BVJVghAAAIQgAAEIACBNU4AwdcanwAMHwIQgAAEIDBrAgi+Zk2Y+ueMQGwP/4YqBKHDNr6wQZ9d7i8k/UOmTGyP/FhJX5L07oaiL5+p+d+PCvradn8+JihyJKHXVE4Unl7Q/iSLQzi+RNLXE2XGsk/X852YoMjzyeccJzU4z7TY5NXVGehPE6zGsM+kO30Lvmb9/I1hH7Pqcr48xjuD5++XYq+S528M+zR43ZJ11gQQfM2a8DD1+wfaD/OJkmLxuic9secuL9r+VZK9G9k72Ga1bt4kaU9JNwa67/ottHK861SyqMmxnk+vFnmHVAuCepn3V4uq0EKwi2DF7WxSLVxyIS8tgDuuCgPpBYvHZ0FcPfm/2/OW435PJz9Hu0h6W6ViT3GxAM78Lfay0MuhGx0Xezr5Be4+XxmoqMsPsqsb0n5D8fe42i7oXHZI+w35rPL8hJ/Eth+Urm1I+w35rA7zS0UrEIAABCAAAQhAAAKLTgDB16JbkP5DAAIQgAAE5pwAgq85NxDd65tAStCwl6RvVp5d7ECg5OzP+f5PQSdje+QTRwt/VJ2TPSNTl8/WfGb2QUkpMdB0NW3351OCItfpb5WjqrPLVEQkn7+9S9KbJfkcM5XGso/71OV8JyYo2l/S+ZKeXDkReWxm/Bb/2aHH1QnPXpMqxrDPpO2254Nj2XcM+5hVl/PlMd4ZY9lnEZ+/MexT8FNDlqEIIPgaivQw7fjlZ49ZVrHbfakFN1682CuV1eofkGT3ppNN2l+XdEbAm5V7a69hVnmHwgp63mxRhTh8oiQv/ryAct12F2sPVR+XdOfUsLeRdFkghGHMc1bXF+qk6ftVXr72lrStpO2rP3gh6lsOdkH6mSq85aTMMyXZlWs9eWz25nVrxJy/KmnXygPa1lPiL7tJdUjIiyT9c+VZzVWsUy2qQp7PYl7WuvwgT7o9lP3c3lD82y7opk05hP0m7Q3xrHb5IFjW58fjavtBOT1XhrCf2xvyWR3mV4pWIAABCEAAAhCAAAQWmQCCr0W2Hn2HAAQgAAEILAABBF8LYCS62CeBnKDB51hOD6ycDvyZpMcVnD3l+pgTB7i8z3Z+v3JO4HNAn6/lzgFz7XbZn88Jir5XNb5hdU63c3U2mDsnTfV5LPu4T13Od1KCIjuhcPLldkdI8nmyBWAlZ6cpVmPYZ9KftueDY9l3DPuYVZfz5THeGWPZZxGfvzHsU/K+J89ABBB8DQSaZiAAAQhAAAIQgAAEIAABCEAAAhCAwAITQPC1wMaj6xCAAAQgAIFFIIDgaxGsRB8hAAEIQAACEIAABOaFAIKvebEE/YAABCAAAQhAAAIQgAAEIAABCEAAAvNLAMHX/NqGnkEAAhCAAASWggCCr6UwI4OAAAQgAAEIQAACEBiIAIKvgUDTDAQgAAEIQAACEIAABCAAAQhAAAIQWGACCL4W2Hh0HQIQgAAEILAIBBB8LYKV6CMEIAABCEAAAhCAwLwQQPA1L5agHxCAAAQgAAEIQAACEIAABCAAAQhAYH4JIPiaX9vQMwhAAAIQgMBSEEDwtRRmZBAQgAAEIAABCEAAAgMRQPA1EGiagQAEIAABCEAAAhCAAAQgAAEIQAACC0wAwdcCG4+uQwACEIAABBaBAIKvRbASfYQABCAAAQhAAAIQmBcCCL7mxRL0AwIQgAAEIAABCEAAAhCAAAQgAAEIzC8BBF/zaxt6BgEIQAACEFgKAgi+lsKMDAICEIAABCAAAQhAYCACCL4GAk0zEIAABCAAAQhAAAIQgAAEIAABCEBggQkg+Fpg49F1CEAAAhCAwCIQQPC1CFaijxCAAAQgAAEIQAAC80IAwde8WIJ+QAACEIAABCAAAQhAAAIQgAAEIACB+SWA4Gt+bUPPIAABCEAAAktBAMHXUpiRQUAAAhCAAAQgAAEIDEQAwddAoGkGAhCAAAQgAAEIQAACEIAABCAAAQgsMAEEXwtsPLoOAQhAAAIQWAQCCL4WwUr0EQIQgAAEIAABCEBgXggg+JoXS9APCEAAAhCAAAQgAAEIQAACEIAABCAwvwQQfM2vbegZBCAAAQhAYCkIIPhaCjMyCAhAAAIQgAAEIACBgQgg+BoINM1AAAIQgAAEIAABCEAAAhCAAAQgAIEFJoDga4GNR9chAAEIQAACi0AAwdciWIk+QgACEIAABCAAAQjMCwEEX/NiCfoBAQhAAAIQgAAEIAABCEAAAhCAAATmlwCCr/m1DT2DAAQgAAEILAUBBF9LYUYGAQEIQAACEIAABCAwEAEEXwOBphkIQAACEIAABCAAAQhAAAIQgAAEILDABBB8LbDx6DoEIAABCEBgEQgg+FoEK9FHCEAAAhCAAAQgAIF5IYDga14sQT8gAAEIQAACEIAABCAAAQhAAAIQgMD8EkDwNb+2oWcQgAAEIACBpSCA4GspzMggIAABCEAAAhCAAAQGIoDgayDQNAMBCEAAAhCAAAQgAAEIQAACEIAABBaYAIKvBTYeXYcABCAAAQgsAgEEX4tgJfoIAQhAAAIQgAAEIDAvBBB8zYsl6AcEIAABCEAAAhCAAAQgAAEIQAACEJhfAgi+5tc29AwCEIAABCCwFAQQfC2FGRkEBCAAAQhAAAIQgMBABBB8DQSaZiAAAQhAAAIQgAAEIAABCEAAAhCAwAITQPC1wMaj6xCAAAQgAIFFIIDgaxGsRB8hAAEIQAACEIAABOaFAIKvebEE/YAABCAAAQhAAAIQgAAEIAABCEAAAvNLAMHX/NqGnmUIfO5zn9Mf//EfB3Mdd9xxOuaYY+7zt1T+Qw45RCeddJLWX399uEu65557dPTRR68wSaUDDjhAp5xyijbYYIPW3N7whjfoda973aryu+yyi8477zw95CEPWfU3//f9999/1X/faqutdNFFF2nzzTdv3R8KQgAC/RNA8NU/U2qEAAQgAAEIQAACEFheAgi+lte2jAwCEIAABCAAAQhAAAIQgAAEIAABCPRFAMFXXySpZ3ACCL5mh/zWW2/VPvvsoy984QvJRjbaaCNddtll2mabbVp3BsFXa3QUhMDCEEDwtTCmoqMQgAAEIAABCEAAAnNAAMHXHBiBLkAAAhCAAAQgAAEIQAACEIAABCAAgTkngOBrzg1E9+IEEHzNbnZccskl2n333YsaOOGEE3TEEUcoIOgoKo/gqwgTmSCw0AQQfC20+eg8BCAAAQhAAAIQgMDABBB8DQyc5iAAAQhAAAIQgAAEIAABCEAAAhCAwAISQPC1gEajy78kgOBrNjPh7rvv1lFHHaWTTz65qIHnPOc5OvPMM/WgBz2oKH89E4KvVtgoBIGFIoDga6HMRWchAAEIQAACEIAABEYmgOBrZAPQPAQgAAEIQAACEIAABCAAAQhAAAIQWAACCL4WwEh0MUwAwddsZsbNN9+svfbaSzfccENRAxtssIE+8YlP6PGPf3xR/nomBF+tsFEIAgtFAMHXQpmLzkIAAhCAAAQgAAEIjEwAwdfIBqB5CEAAAhCAAAQgAAEIQAACEIAABCCwAAQQfC2AkehimACCr9nMDHvrOvjggxtVfswxx+jYY4/V/e9//0blnBnBV2NkFIDAwhFA8LVwJqPDEIAABCAAAQhAAAIjEkDwNSJ8moYABCAAAQhAAAIQgAAEIAABCEAAAgtCAMHXghiKbq4m0FTwdcstt2jvvffW9ddfv6qyV73qVSvCozaCpWWyzY9+9CO95CUv0fvf//5Vw9p///31k5/8RB/60IdW/W2nnXbS2WefrY022qgxjjaCr8aNUAACEBiVAIKvUfHTOAQgAAEIQAACEIDAghFA8LVgBqO7EIAABCAAAQhAAAIQgAAEIAABCEBgBAIIvkaATpP9EGgq+Lrjjjt0wAEH6GMf+9iqDpx66qk65JBD+unYAtfy1a9+VXvssYe+/vWvrxrFxRdfLDOMef/6yEc+omc+85mNR4/gqzEyCkBg4Qgg+Fo4k9FhCEAAAhCAAAQgAIERCSD4GhE+TUMAAhCAAAQgAAEIQAACEIAABCAAgQUhgOBrQQxFN1cTaCr4uueee3T00UfrpJNOWlXZpz71KT31qU9thfnHP/6xPvOZz+j888/XNddco2984xt68IMfrB122EG77rqrdt99dz3kIQ8J1v3Nb35TF154odz+F7/4Rf3whz/U5ptvrsc97nHaZ5999IQnPEHrr79+q361KWQ2r3jFK1YV3W677XTBBRforrvu0p577qmbbrppVZ7DDz9cb37zm7Xuuus2anpswdedd965Yr+Pf/zj+vKXv6zrrrvu3v5vv/322mKLLbTLLrvoKU95ijbccMNGY5vO/NOf/lRf+MIX9IEPfGDF1pN2PFce+9jH6vGPf7ye9rSnaeutt9YDHvCA1u1QEALzSADB1zxahT5BAAIQgAAEIAABCMwrAQRf82oZ+gUBCEAAAhCAAAQgAAEIQAACEIAABOaHAIKv+bEFPWlIoKngy9WfdtppOvTQQ+/T0mabbbYSpvDRj370ff57rH57ArMwar311tM//MM/6OUvf7m+9KUvRXu/ySab6E1vepOe+9zn3ivksbDr+OOP1zve8Y4VkVcsWQj0tre9bUUAFhBMNCSWzm7vXQcddJAuvfTSVRknYi6LlmIhHyeisE033bRRv9oIvs477zw5xGQ9bbXVVrroootWRHO55PCVp59+ut74xjfq+9//fi67NthgAx122GE68sgj9dCHPjSbf5Lh5z//ua666iq9+tWvTs6TSX7b3PPFArP73e9+xe2QEQLzTADB1zxbh75BAAIQgAAEIAABCMwbAQRf82YR+gMBCEAAAhCAAAQgAAEIQAACEIAABOaPAIKv+bMJPSok0Ebw9elPf1pPfOIT79PCk570JFlAtPHGG9/nv6cEXyeccIIcwvClL31psVjI4i6LlL71rW/piCOOCAqrQkO3YOyss85a1e9CTMXZ7HXq2c9+tr797W+vKuNwjrvtttvKfz/zzDOjYR3PPfdc7bfffsVtOuMYgq8bb7xxJYSnbdw0WVT27ne/e0WEl0v2/ua5Ys9nKWFfqB4LxPzvV3/1V3PN8HcIzD0BBF9zbyI6CAEIQAACEIAABCAwRwQQfM2RMegKBCAAAQhAAAIQgAAEIAABCEAAAhCYUwIIvubUMHQrT6CN4OuWW27R3nvvreuvv/7eBg444ACdcsopKx6cplOs/he+8IV6zGMeo7/8y79sJOKxcOstb3nLirjMYrEm6clPfrLOOeccPfzhD29SrDjvL37xC/3N3/yNjjnmmFVl6p67LJaKhXV8/vOfr3e+852NREpDC74cjvIFL3jBSnjFtslM3ve+9+lRj3pUtAp7ELOnLv9rm172spet2AXRV1uClJsXAgi+5sUS9AMCEIAABCAAAQhAYBEIIPhaBCvRRwhAAAIQgAAEIAABCEAAAhCAAAQgMC4BBF/j8qf1DgTaCL6aNBerf8MNN5Q9NzX12NSk7VDeM844YyXk4iySvXodeOCBuuKKK1ZVPwnnuO666678zUKmWFhHC6A++MEPassttyzu5pCCr+985zsrnr2aCu5Cg7HozSFCH/SgB636swV0tteLXvSiYg6xjA7paRvMOqRn545SAQQSBBB8MT0gAAEIQAACEIAABCBQTgDBVzkrckIAAhCAAAQgAAEIQAACEIAABCAAgbVKAMHXWrX8Eox7LMHXNLrHPvaxeuMb3yiHhVxnnXVWwiGeeOKJeutb35olPF32v/7X/6pbb71Vr33ta3XBBRcEy8Y8kWUbKshw5ZVX6jnPeU5QxBYK05gK63jqqaeuiKpK01CCr5/97GcroRUdJjGUnvGMZ+iVr3yltt9++xVbWth21VVXrXg9u+GGG4JlpkNdTmf46le/uuJJzt7E6skhIT3mpzzlKSueu3LttBHRlbInHwSGIoDgayjStAMBCEAAAhCAAAQgsAwEEHwtgxUZAwQgAAEIQAACEIAABCAAAQhAAAIQmC0BBF+z5UvtMyQwtuDrWc961oqHp4c97GH3GeUdd9yx4onr0ksvjY4+Vva2226ThV1XX331qrI77LCDzj//fDk0ZJ/JQqjXv/71KyKkerI46aKLLtLmm29+nz+lwjruscceK96tfv3Xf72om0MJvlJ9dpjO448/Xg9+8INX9fnLX/6y9t9//6B4KzTWFM9UKMhUqEmLzo499ljd//73L2JKJgjMGwEEX/NmEfoDAQhAAAIQgAAEIDDPBBB8zbN16BsEIAABCEAAAhCAAAQgAAEIQAACEJgPAgi+5sMO9KIFgTEFXxtttJEuvPBC7bjjjsGen3TSSXrFK14R/FuqrEMBWnzlf/UUE1+1QHefIrfffrv2228/XXPNNauqsqcuj2X99de/z99SYR09vg9/+MPadttti7o2lODL4rxDDz10VZ/sQcu2fPSjHx3sr21iBkceeeSqv3usl112mbbZZpt7/2ZPbfvss4++8IUvrMof8wg2yXjJJZdo9913X1XOHuTOO+88bbzxxkVMyQSBeSOA4GveLEJ/IAABCEAAAhCAAATmmQCCr3m2Dn2DAAQgAAEIQAACEIAABCAAAQhAAALzQQDB13zYgV60IDCm4CvnxcpesRzSL5RyZc8++2w973nPC5b97Gc/q8c//vEtaMWLfPSjH5U9joVSKJzjJF8qrKNFXK95zWsUEHmsamYIwdcPf/hDvfjFL9Y555yzqv3DDz98JdTjuuuuG4X06U9/Wi9/+ctXPJ1tvfXW2nLLLfWIRzxiRYD1wAc+8D7jjPEsEW2lxHfXXnttVGDY64SgMgjMgACCrxlApUoIQAACEIAABCAAgaUlgOBraU3LwCAAAQhAAAIQgAAEIAABCEAAAhCAQG8EEHz1hpKKhiYwpuDL4fX8LyZoSvUtVzYlFutb8HX33XfrqKOO0sknn7zKfDmPYqkQiTvttJMsXLMHrFwaQvB1yy23rAjwrr/++lXdOeuss3TggQfmuln095SHtsMOO0wnnHCC1ltvvWhdP/nJT1Y8ib3rXe9alefEE0/UEUccUdQPMkFg3ggg+Jo3i9AfCEAAAhCAAAQgAIF5JoDga56tQ98gAAEIQAACEIAABCAAAQhAAAIQgMB8EEDwNR92oBctCIwp+Dr11FPlcIexlOpbTmCUKtu34CsVfjAWznEy5lRYxw022ECXXnqp/uRP/iRr2SEEX9ddd5123nln2dNXPfXJ9K677tLLXvYynXHGGavaOe6443TMMce05mGx1/HHH6911lknWwcZIDBvBBB8zZtF6A8EIAABCEAAAhCAwDwTQPA1z9ahbxCAAAQgAAEIQAACEIAABCAAAQhAYD4IIPiaDzvQixYExhR8pUIdeiipvnUp26c4yf0877zztP/++wfp5/rpQqmwjq961atkMdf973//pHWHEHxdfvnlK4Kvetpss830oQ99SI9+9KNbzMDVRb73ve9pv/320yc/+cle6puu5OCDD9bb3/52/cqv/ErvdVMhBGZNAMHXrAlTPwQgAAEIQAACEIDAMhFA8LVM1mQsEIAABCAAAQhAAAIQgAAEIAABCEBgNgQQfM2GK7UOQGBRBV/XXnutdtxxxyihoTx8pTx05cI5Tjp/8803a6+99tINN9ywajw77LCDzj//fG2yySbJ2TCE4CsmbCsdZ+l0vv3221cEX9dcc01pkeJ8u+yyy4pA7yEPeUhxGTJCYF4IIPiaF0vQDwhAAAIQgAAEIACBRSCA4GsRrEQfIQABCEAAAhCAAAQgAAEIQAACEIDAuAQQfI3Ln9Y7EFhUwVfOS9dQgq8bb7xRe+65p2666aYOVkgXvfjii7XbbrslMy2T4CslgOsKGcFXV4KUH5MAgq8x6dM2BCAAAQhAAAIQgMCiEUDwtWgWo78QgAAEIAABCEAAAhCAAAQgAAEIQGB4Agi+hmdOiz0RQPDVDeRpp52mQw89tFslmdKHH3643vzmN2vdddeN5lwmwdc3vvEN7bvvvvr85z/fO1cEX70jpcIBCSD4GhA2TUEAAhCAAAQgAAEILDwBBF8Lb0IGAAEIQAACEIAABCAAAQhAAAIQgAAEZk4AwdfMEdPArAgg+GpP9gc/+IEOPvhgfehDH2pfSUHJkpCJQwi+Lr/8cu28887BHuc8rhUM894s3/ve91ZCOn7yk59cVey4447TMccc06Q68kJgaQgg+FoaUzIQCEAAAhCAAAQgAIEBCCD4GgAyTUAAAhCAAAQgAAEIQAACEIAABCAAgQUngOBrwQ24lruP4Ku99a+//nrtuuuu+va3v92+ksKSZ5xxhg466KBo7iEEX9ddd92K4OuHP/zhqn586lOf0lOf+tTC0aSzpYR0xx57rPwvIHzppW0qgcA8E0DwNc/WoW8QgAAEIAABCEAAAvNGAMHXvFmE/kAAAhCAAAQgAAEIQAACEIAABCAAgfkjgOBr/mxCjwoJIPgqBFXL9otf/EInnXSSjjzyyHYVNCx1wAEH6JRTTtEGG2wQLDmE4OuWW27R3nvvLQvd6unEE0/UEUcckRzVXXfdpVe84hX6l3/5Fz3mMY/R5ptvri222EKPfOQj9aAHPUjrrLPOSvl77rlHRx999ArfespxaIiV7BBYKAIIvhbKXHQWAhCAAAQgAAEIQGBkAgi+RjYAzUMAAhCAAAQgAAEIQAACEIAABCAAgQUggOBrAYxEF8MEEHy1mxl33HHHisetSy+9tF0FDUtttNFGuuyyy7TNNtsESw4h+LJnrxe/+MU655xzVvWhRIj1jW98Q/vuu68+//nPryp/2GGH6YQTTtB666238rfzzjtP+++//6p8j3rUo/TBD35QW265ZUOCZIfA4hNA8LX4NmQEEIAABCAAAQhAAALDEUDwNRxrWoIABCAAAQhAAAIQgAAEIAABCEAAAotKAMHXolqOfgvBV7tJYG5/+qd/GgxveMghh6x4p1p//fUbVf6zn/1MxxxzjP72b/82WM6CKHvRCoUzHELw5U6ddtppOvTQQ1f1z4K0Cy+8UDvuuGN0zJdccol233334N/rIStvvPFG7bnnnrrppptW5fdY7QHsAQ94QLCuK6+8Un/1V3+lzTbbTFtvvfWKOOwRj3iENt54Yz3wgQ8kHGSjWUnmeSKA4GuerEFfIAABCEAAAhCAAATmnQCCr3m3EP2DAAQgAAEIQAACEIAABCAAAQhAAALjE0DwNb4N6EFLAgi+moOzMOv1r3+9LDwKpXPPPVf77bdf84olXX755dp5552DZZ/znOfozDPPXAl/WE9DCb5uvvlm7bXXXrrhhhtW9eHpT3/6StjJTTbZZNXfvvnNb+r5z3++rr766lV/22677XTBBRdo0003vfdvd999t4466iidfPLJq/K7/ne/+9162tOetkq8deedd+qlL32pzj777FXlLEr78Ic/rG233baVbSgEgbEJIPga2wK0DwEIQAACEIAABCCwSAQQfC2StegrBCAAAQhAAAIQgAAEIAABCEAAAhAYhwCCr3G402oPBBB8NYf47W9/WwceeKCuuOKKVYW32morXXTRRdp8882bVyzp9ttvXxGLXXPNNavKb/D/s3cv0HaOd/7AnxX+VP3pCkOLmcGaWpj+1VgqUkHUXesWlxKJUFFU3MK/LtHIBEXTEpe6TWValwqVm2snLiMu1SSoRmnq0iHthKKiqEEW8V+/d/4nc84++3b2Pufdec/+vGtZnbHf532e5/N794618l2/Z4010s9//vM0ZMiQbp/lFfiKsNukSZPSuHHjyu5vm222SRMmTEg77bRTWn311dPSpUuzvXznO99Jjz/+eNkx0dUsxqy00kpdPn/44YfToYcemsK79FprrbWyLl9xlORnP/vZFOuKbmDRHS3CY+WuCJz98Ic/zNblIlBEAYGvIlbNmgkQIECAAAECBFolIPDVKnnzEiBAgAABAgQIECBAgAABAgSKIyDwVZxaWWmJgMBXz1+Jal24Gj3OsWMVtY51rBSOyivwFet87bXXUuzz9ttv7zleyYgIr0VHtI022umBj4YAACAASURBVKjbsz766KMsCHbBBRc0PU90BZs2bVr60pe+1PSzPIBAqwQEvlolb14CBAgQIECAAIEiCgh8FbFq1kyAAAECBAgQIECAAAECBAgQyFdA4Ctfb7P1ooDAV88wo2NVdJaaPHly2YHNHOfY8cBqgbJdd901O64wjifsfOUZ+Ip5o5vWN77xjTRv3ryeAXa6O0JY119/fRo6dGjFZ/RGuCw6o11zzTVp+PDh3Y6AbHjxBhJogYDAVwvQTUmAAAECBAgQIFBYAYGvwpbOwgkQIECAAAECBAgQIECAAAECuQkIfOVGbaLeFhD46pnoSy+9lAWHygWdmj3OsWMl1Y6MjHvuvffetNtuu3VZeN6Br5j8d7/7XTr55JOz9fT0iiMvI4QVYa8yIZYuj3vjjTfSaaedlm688caeTpPi6McrrrgiOxpywIABPR5vAIEVSUDga0WqhrUQIECAAAECBAis6AICXyt6hayPAAECBAgQIECAAAECBAgQINB6AYGv1tfAChoUEPjqGdyMGTPSgQceWHZQs8c5djw0jnWcOHFiihBXueukk05KkyZNSquuuuryj1sR+IrJ33vvvfQv//Iv6fzzz09LliypiRndto444oh0+umnp7/7u7+reX/HDR9++GGaPn16Ovfcc9Nzzz1X17gI5p111llpiy22qOt+NxFY0QUEvlb0ClkfAQIECBAgQIDAiiQg8LUiVcNaCBAgQIAAAQIECBAgQIAAAQIrpoDA14pZF6uqQ0Dgqw6k/3/L+++/n8aOHZuuvfbasoN64zjHjgc/8MADadiwYendd9/tNte2226bpk6dmjbeeOPln7Uq8NWxgHfeeSc98sgj6Z577km/+tWv0ty5c5evbfDgwWmzzTZLe+yxR9p5553TuuuuWz96yZ1Rg+iuFl3FYo4FCxYsD5pF17Ctttoq7bTTTumrX/1q+tu//dua3cMaXoiBBFogIPDVAnRTEiBAgAABAgQIFFZA4KuwpbNwAgQIECBAgAABAgQIECBAgEBuAgJfuVGbiAABAgQItKeAwFd71t2uCRAgQIAAAQIEGhMQ+GrMzSgCBAgQIECAAAECBAgQIECAQDsJCHy1U7XtlQABAgQItEBA4KsF6KYkQIAAAQIECBAorIDAV2FLZ+EECBAgQIAAAQIECBAgQIAAgdwEBL5yozYRAQIECBBoTwGBr/asu10TIECAAAECBAg0JiDw1ZibUQQIECBAgAABAgQIECBAgACBdhIQ+GqnatsrAQIECBBogYDAVwvQTUmAAAECBAgQIFBYAYGvwpbOwgkQIECAAAECBAgQIECAAAECuQkIfOVGbSICBAgQINCeAgJf7Vl3uyZAgAABAgQIEGhMQOCrMTejCBAgQIAAAQIECBAgQIAAAQLtJCDw1U7VtlcCBAgQINACAYGvFqCbkgABAgQIECBAoLACAl+FLZ2FEyBAgAABAgQIECBAgAABAgRyExD4yo3aRAQIECBAoD0FBL7as+52TYAAAQIECBAg0JiAwFdjbkYRIECAAAECBAgQIECAAAECBNpJQOCrnaptrwQIECBAoAUCAl8tQDclAQIECBAgQIBAYQUEvgpbOgsnQIAAAQIECBAgQIAAAQIECOQmIPCVG7WJCBAgQIBAewoIfLVn3e2aAAECBAgQIECgMQGBr8bcjCJAgAABAgQIECBAgAABAgQItJOAwFc7VdteCRAgQIBACwQEvlqAbkoCBAgQIECAAIHCCgh8FbZ0Fk6AAAECBAgQIECAAAECBAgQyE1A4Cs3ahMRIECAAIH2FBD4as+62zUBAgQIECBAgEBjAgJfjbkZRYAAAQIECBAgQIAAAQIECBBoJwGBr3aqtr0SIECAAIEWCAh8tQDdlAQIECBAgAABAoUVEPgqbOksnAABAgQIECBAgAABAgQIECCQm4DAV27UJiJAgAABAu0pIPDVnnW3awIECBAgQIAAgcYEBL4aczOKAAECBAgQIECAAAECBAgQINBOAgJf7VRteyVAgAABAi0QEPhqAbopCRAgQIAAAQIECisg8FXY0lk4AQIECBAgQIAAAQIECBAgQCA3AYGv3KhNRIAAAQIE2lNA4Ks9627XBAgQIECAAAECjQkIfDXmZhQBAgQIECBAgAABAgQIECBAoJ0EBL7aqdr2SoAAAQIEWiAg8NUCdFMSIECAAAECBAgUVkDgq7Cls3ACBAgQIECAAAECBAgQIECAQG4CAl+5UZuIAAECBAi0p4DAV3vW3a4JECBAgAABAgQaExD4aszNKAIECBAgQIAAAQIECBAgQIBAOwkIfLVTte2VAAECBAi0QEDgqwXopiRAgAABAgQIECisgMBXYUtn4QQIECBAgAABAgQIECBAgACB3AQEvnKjNhEBAgQIEGhPAYGv9qy7XRMgQIAAAQIECDQmIPDVmJtRBAgQIECAAAECBAgQIECAAIF2EhD4aqdq2ysBAgQIEGiBgMBXC9BNSYAAAQIECBAgUFgBga/Cls7CCRAgQIAAAQIECBAgQIAAAQK5CQh85UZtIgIECBAg0J4CAl/tWXe7JkCAAAECBAgQaExA4KsxN6MIECBAgAABAgQIECBAgAABAu0k0K8DX0888UQ66KCD0qJFi7KarrHGGmnmzJlpl112aaca2ysBAgQI9IHAlClT0tFHH738yUOGDEk33XRT2mijjfpgtmI/UuCr2PWzegIECBAgQIAAgXwFBL7y9TYbAQIECBAgQIAAAQIECBAgQKCIAv028PXWW2+lY489Nt12223L63LwwQena6+9Ng0cOLCItbJmAgQIEFiBBBYvXpwOP/zw9OCDDy5f1WmnnZa++93vplVXXXUFWmnrlyLw1foaWAEBAgQIECBAgEBxBAS+ilMrKyVAgAABAgQIECBAgAABAgQItEqgXwa+Pvnkk3TdddelY445povr9OnT0wEHHNAqa/MSIECAQD8SiD9rJk+enCLk1XFFJ8lp06al3XffvR/ttPmtCHw1b+gJBAgQIECAAAEC7SMg8NU+tbZTAgQIECBAgAABAgQIECBAgECjAv0y8PXyyy+nkSNHpl/84hfLXXbdddd0ww03pPXWW69RK+MIECBAgEAXgWeffTZF98iFCxcu//fDhg3Lukmus846tP6/gMCXV4EAAQIECBAgQIBA/QICX/VbuZMAAQIECBAgQIAAAQIECBAg0K4C/S7w9fHHH6dJkyalcePGdanpeeedl84+++xU5i+d27X29k2AAAECTQp8+OGH6fTTT0+XX355lydFl8nRo0c3+fT+M1zgq//U0k4IECBAgAABAgT6XkDgq++NzUCAAAECBAgQIECAAAECBAgQKLpAvwt8leu2El29Zs2alQYNGlT0elk/AQIECKxgAjNmzEgHHnhgl1XpKtm1SAJfK9hLazkECBAgQIAAAQIrtIDA1wpdHosjQIAAAQIECBAgQIAAAQIECKwQAv0q8FWpu9fhhx+errzyyrTGGmusEOgWQYAAAQL9R+DVV19No0aNSvfff3+XTeny9T8cAl/95323EwIECBAgQIAAgb4XEPjqe2MzECBAgAABAgQIECBAgAABAgSKLtCvAl8vvfRSGj58eJo3b56/dC/6m2n9BAgQKIhAhI0nTpyY4ujgztewYcPSlClT0sCBAwuyk75bpsBX39l6MgECBAgQIECAQP8TEPjqfzW1IwIECBAgQIAAAQIECBAgQIBAbwv0q8BX/MX60Ucf3cVo8803T7fddlv6whe+ULfd0qVL069//es0e/bsLDz24osvpueee275+A033DBtsskmaauttkpDhw5NO+ywQ1pzzTXrfn7HjZ988kl67bXX0pw5c7K5fv/732fzvvvuu8ufNXjw4LTRRhul7bbbLsURYZtuumkaMGBAj+dqdsBHH32Unn/++XTvvfemhx56KC1atCg99dRTyx+71lprpS233DKFd3jsvPPOad11121o2rz8G1pcyaC33norPfbYY+mee+5JCxcuTAsWLEhLlixZfle8I/G+fPnLX05f+cpXsndm5ZVX7vHUefr3eHElA/KsX17+zZrk+V3P079Zl7zql4f/Aw88kCLg1fn3O3ziN3O33XZrlqrw4wW+Cl9CGyBAgAABAgQIEMhRQOArR2xTESBAgAABAgQIECBAgAABAgQKKtBvAl8RHBg9enSaOXNml1L05DjHCNVMmzYtXXDBBek3v/lN3SWNQM8ZZ5yRjjrqqLTqqqvWNe6Pf/xjmjBhQjZfaUCg2gMiUBDr22yzzWrO8/7776exY8ema6+9ttu9xx57bJo8eXJabbXVqj4nghIPPvhg+ud//uf0yCOP1Jyz44YIgI0ZMyZ9+9vfrvsozbz8f/GLX6Ttt9++7F4effTRNGTIkJr7jFDXxRdfnK655pouAa9aAyMMd9FFF2UBsDIBiG7D8/J/880304gRI7LgYel17rnnpvHjx9faWsqrfrGQvPx/+tOfppEjR3bbe4Qbb7311iyAWevK47sea8jLv0jfn3DJy/+VV17JvkMR4O18nXTSSWnSpEl1/9lQ630q6ucCX0WtnHUTIECAAAECBAi0QkDgqxXq5iRAgAABAgQIECBAgAABAgQIFEug3wS+IoSw1157dQtPXXLJJVnoqdYV4aj4S/kINjV6HX/88dkzVl999aqPePLJJ7MwVOnRk/XOGwGz66+/PusuVu1qNvAVAZKYJ/x6EkrrvKb99tsvC5x99rOfrbnWvPybDaxEd7Oo3913311vybrct8Yaa2RBsTh+tFroK0//ZgNfeX5/8vKPojUb+Mrzu+770/3rmJd/zBzHOkYw8sILL+yykJ6EAxv6QSnIIIGvghTKMgkQIECAAAECBFYIAYGvFaIMFkGAAAECBAgQIECAAAECBAgQWKEF+kXgK7ogffe73+3WhSiCNT//+c9rdmyK8Zdffnk65ZRTmi5WhC5OPfXUtNJKK5V91ssvv5x1DIrQUTPXtttum2688cbsaMlKV7OBr9tvvz1Fh7RGw14d6zrhhBOyIFylbmJ5+seamgl8RSe56I4Wx4Q2c0VoL8JE1bqJ5eUf+2gm8JVn/fL0D5dmAl95fdfz9C/S9ycv/86/A9H17dBDD+3203DTTTdl3b/a+RL4aufq2zsBAgQIECBAgEBPBQS+eirmfgIECBAgQIAAAQIECBAgQIBA+wn0i8DXn//85yyY9G//9m9dKrjTTjtlgY3111+/amWffvrp7C/pFy5c2PQbEEGsqVOnpo033rjbs6JjUxzjGEcy9sYVRwpG961KXaKaCXwtXrw4M43jHJu91ltvvTRr1qw0aNCgso/Ky79j8kYDXxGsue6669IxxxzTLEk2vtpRb3n6x1qaCXzlVb88/TsK3GjgK8/vel7+Rfr+5Onf+ccganHQQQelF154octvRL1H6PbKD8sK+hCBrxW0MJZFgAABAgQIECCwQgoIfK2QZbEoAgQIECBAgAABAgQIECBAgMAKJdAvAl9xbNc+++yTXn311S64Rx99dLrsssvSpz/96YrocQzXxIkT03nnndftnujCdM4556Rhw4algQMHZp9HiCr+Mv+iiy7Kgl3lrnvvvTfttttu3T569tln08EHH1w2WBbH+5111llp8803TyuvvHJatmxZFsK5884707nnnpviGLvSKwJZV155ZYpOZuWuZgJfU6ZMSeFXesVcZ599djriiCOyYxrjL/GXLl2a/vCHP6SrrroqTZ48uexa4gjDCD2UXnn6d8zdaOAr3q9Ro0al+++/v9s+dt9998xl8ODBaZVVVkkRTvrLX/6SHn300azz3IIFC7qNqRZIzMu/Y1GNBr7yrF+e/h0ujQa+8vqu5+lfpO9PXv6lX+o33ngjHXbYYd1+I7bbbrt08803p/gzpV0vga92rbx9EyBAgAABAgQINCIg8NWImjEECBAgQIAAAQIECBAgQIAAgfYS6BeBr0rHaEVQKsI21a5XXnklO2przpw5XW6LYFOElCKIVa6D1ksvvZR9Nm/evG6PrxRuuvbaa9Nxxx3X7f799tsvxWcRoCq9IjgUIarTTjut22e1Opg1GviKIxzHjBmTHRlZekXQLdYSobTSK47bGz16dJo5c2a3zyLMFqG60qMu8/TvWFSjga/77rsvRbCr9Iqubj/+8Y+zsF65a8aMGenAAw/s9lEcxzlt2rT0xS9+sctnefp3TNxo4CvP+uXl37kYjQa+8vqu5+lflO9PrDMv/9Iv9QcffJD9Pkb4tfNV7/HC/fk/PwS++nN17Y0AAQIECBAgQKC3BQS+elvU8wgQIECAAAECBAgQIECAAAEC/U+g8IGvCERFh674p/S66aabsjBXreuvf/1r+uMf/5h+97vfpWeeeSY98cQTWfjqBz/4QVpzzTXLDq/0F/txc6WgWRwzFsGa559/Pv3mN79J0YUmOj9FF7FyQaKOiefOnZt9HkGgzteWW26ZIuy26aabll1jo4GveFiM/dOf/pR++9vfZut86qmnsn8XHcU22GCDiqQXXnhhGjduXLfPqx1plpd/x6IaDXxF17UItf3Hf/xHiqPbnnvuuRS1iW5nRx11VMWjNV988cXsyNDoRFd6RQewIUOGdPv3efrH5I0GvmJsXvXL07+jII0GvvL8ruflX6TvT57+pV/eCLbGb3rpdf3112cdAtv1Evhq18rbNwECBAgQIECAQCMCAl+NqBlDgAABAgQIECBAgAABAgQIEGgvgcIHvv7rv/4rnXzyyem6667rVrlKYZreKnGlv9ifMGFCin/KdQZrZO4IFh1yyCHdjgXcYost0s9+9rO02WabNfLYPhlTKSBTz/GaPV1QXv49XVfp/dXCVA899FDacccdm51i+fg8/ZtddF71y9O/WZM8v+t5+Tdrkmf9esO/0newUpfDZn2KMl7gqyiVsk4CBAgQIECAAIEVQUDga0WogjUQIECAAAECBAgQIECAAAECBFZsgcIHviqFAfoqDBWdl6I7180335wdebhkyZJuFa7Wzare1yG6GUWHrQceeCD96Ec/So888kjZoX0daqtnvUuXLs26lsVRjlOmTEmLFi3qNmyPPfZIEYRYe+2163lkxXvy8m9qkSml6DwX70Z0E4v63XXXXWUfWW8XumrrydO/WZe86penf7MmeX7X8/Jv1iTP+vW2/8MPP5yGDh3ajaAvQq/NOuc5XuArT21zESBAgAABAgQIFF1A4KvoFbR+AgQIECBAgAABAgQIECBAgEDfCxQ+8FWpI0ut4w7roY3QwV/+8pfsWMMI7jz44IPZ/5YerVj6rEYCXxHaWbx4cfrlL3+ZzRFBr9hbrasVga84Qi7W9thjj2VBtFhrueBb57U3EvjK07+Wc63P4wi5COj96le/SlGT+++/PzsGs9bVSOArL/9aa6/1eZ71y9O/1r5rfZ7Xdz1P/1p7rvV5nvXra/9KR8Y28htYy61Inwt8Fala1kqAAAECBAgQINBqAYGvVlfA/AQIECBAgAABAgQIECBAgACBFV+g8IGvp59+Oh100EHphRde6KLd6F+uR/Bg3rx52VGJs2fPrit0VVrmsWPHposuuiitssoqVd+A119/Pc2aNSvrjFVPkKz0Yeutt166884709Zbb92nb1p0wInQ26233pruvvvuuoJMpQuKGsWxm5/5zGeqrjVP/2bR3nnnnXTPPfekGTNm1BV6Kzff7bffnvbdd9+qS8nTv1mTPOuXl3+zJjE+r+96nv7NuuRZv7z8w6RSCHm77bbLOkNuuOGGzdIVcrzAVyHLZtEECBAgQIAAAQItEhD4ahG8aQkQIECAAAECBAgQIECAAAECBRIofOCrt7qpfPjhh1lw58ILL8yObGzmOvfcc9P48eMrPuLll19Occ+0adNqdgurto7e6GJW7fkRNPr3f//3bK2VjpSs16lW17M8/etdc6X73njjjXTppZema665pmZns1pzVevQlqd/rXXW+jzP+uXlX2vP9Xye13c9T/969l3tnjzrl5d/5/32ZdfJZu1bOV7gq5X65iZAgAABAgQIECiagMBX0SpmvQQIECBAgAABAgQIECBAgACB/AUEvlLKQldnnHFGuvrqq3ulApUCX3HEWhwLedRRR6VFixY1PVdfBr4iQHLJJZekcePGNb3OeEC1wFde/r2xkWeeeSYdffTRWRe43rgqBb7y9G92H3nWLy//Zk3y/K7n6d+sS171y9O/1ETgq/xbIvDV7LfHeAIECBAgQIAAgXYSEPhqp2rbKwECBAgQIECAAAECBAgQIECgMYG2D3zFEWgTJkxIF1xwQU3BOIprp512SrvvvnsaMmRI+vGPf5wmTpzYbVylwFccP3nooYemhQsX1pxr6NChaZdddkk777xz+tSnPpVGjx6dFixY0GVcXwW+IiwRxy8ec8wxNde51lprZeuMf8Jm7ty56cgjj+w2rlLgK0//mpupccPixYvT4YcfnoX2al1bbbVV2nPPPTOTjTfeOJ144onZEaGlV7nAV57+tfZR6/M865eXf6091/N5Xt/1PP3r2Xe1e/KsX17+5fYr8FX+LRD4avYbZDwBAgQIECBAgEA7CQh8tVO17ZUAAQIECBAgQIAAAQIECBAg0JhA2we+5s+fn/bff//06quvlhXce++90/Dhw7Pgzuc+97k0YMCA5fedd9556Zxzzuk2rlzgKzo2nX766enyyy8vO0+EyUaOHJn23XfftMUWW6TVVltt+X15BwheeumlbM+VuljtsMMO2ed77bVX+tu//du08sorL1/rT3/602wfpVelwFde/o19Pf5nVISwJk+enE477bSyj4rgW5gcdNBBKcJen/nMZ5bf9+abb6YRI0bUHfjK079Zl7zql6d/syZ5ftfz8m/WJM/65elfziXv3+tma5PXeIGvvKTNQ4AAAQIECBAg0B8EBL76QxXtgQABAgQIECBAgAABAgQIECDQtwJtHfj6+OOPsw5dEdwqvdZYY4101VVXpcMOO6xLyKvjvhg7fvz4dOGFF3YbWy7w9eyzz6aDDz64bHev/fbbL1155ZVpgw02KFvt6FYTQaIXXnihy+d91eFrypQp2bGF5a7ohHbqqaemVVddtezn1157bTruuOO6fVYu8JWnf7NfowgEjho1Kt1///3dHrXttttmHdH+z//5P2WneeWVV7LA15w5c7p9Xq7DV17+zZrkWb88/Zt1yeu7nqd/syZ51i8v/0omlQJfW2+9dbrlllvS5z//+WY5Czle4KuQZbNoAgQIECBAgACBFgkIfLUI3rQECBAgQIAAAQIECBAgQIAAgQIJFD7wVekv13fdddd08803p3XWWadiOd56663siL6777672z0nnXRSmjRpUsVg0/vvv5/Gjh2bIuBUepULfN16663ZcY6l13rrrZdmzZqVBg0aVHGdv/jFL9L222/f7fO+CHx98MEHWRerCLuVXsOGDUsRRho4cGDFtVbqelYu8JWnf7PfyTiqMo7yfPfdd7s9avr06emAAw6oOEWldzQGlAa+8vRv1iTP+uXl36xJjM/ru56nf7MuedYvL/9KJpW+73vssUeKDohrr712s5yFHC/wVciyWTQBAgQIECBAgECLBAS+WgRvWgIECBAgQIAAAQIECBAgQIBAgQQKH/hatGhR1oXrscce68JeTxiq0th4ULnQVucJ3n777awL1rRp07qVu9zYOA4wOmOVXvWs84477kjRBayRsT19F6vtq9KxjB1zLF26NJ155pnZ0YelV7mxefr31KH0/ko1iPvKdenqPP7JJ59M++yzT9ljQ0vH5unfrEme9cvLv1mTGJ/Xdz1P/2Zd8qxfXv6VTCoFdCNcHJ0co3tkO14CX+1YdXsmQIAAAQIECBBoVEDgq1E54wgQIECAAAECBAgQIECAAAEC7SNQ+MBXpS43m2yySRbG+uIXv1ixmi+++GLWdSsCOaXXWWedlR31uNJKK5Udf++992bHLJbr+FQu8BVHP44bN67bs2qt85133kknnnhiuuGGG7qNrScs1tNXuVrXoFqBhTh6MjwXLlzYbdpyga88/XvqUHp/pa5BcV+8C7vttlvZKT766KM0YcKEFEdhlrtKA195+jdrkmf98vJv1iTG5/Vdz9O/WZc865eXfyWT++67L+sGWHpFR8iLLroorbLKKs1yFnK8wFchy2bRBAgQIECAAAECLRIQ+GoRvGkJECBAgAABAgQIECBAgAABAgUSKHzgq9oReA899FDacccdK5bjzTffTCNGjEizZ8/udk+EqaZOnZo233zzbp8988wzWXevefPmlX12ucBXHOU1cuTIsvdHsCw6Y6288spdPv/www/TJZdcUjYoFjfWCnxVO3ayUreuamPi+Mmbbrop7bzzzt32sXjx4jRmzJh0++23l91jufny9O+8qEodeOKeSt26qo355je/mXV1Wn311bvsfdmyZdmxoscff3zZYGC5+fL077zYarWo1O0uz/rl5V/68lb63lb77uX1Xc/Tvyjfn1hnXv6V/mCpNH/8lkfoq/Rq5LtXoP/GWL5Uga8iVs2aCRAgQIAAAQIEWiUg8NUqefMSIECAAAECBAgQIECAAAECBIojUPjAV1BXOsIrwkkR6Kp0VTuCMMYMGTIknX/++Wn77bfPOn299tpr6cYbb8y6tCxZsqTic8t1cql2rF8c8RVjIjC17rrrpljX3Llz0/e///101113VZwnAlh33nln2nrrrcve00jgq5pnfLbppptm3ar22muvtNpqq6XoSDVr1qz0ve99Lz333HMV1xrd0K677rr0mc98Zvk9efp3Xlgjga9qx+fFs4855pgUXeE23HDD9PHHH2ddzn7wgx+U7czWeS0RkNt33327uFV6n3vbv/OkjYRO8qxfnv6dXRoJfOX1Xc/Tv0jfn7z8K/3YRYD3nHPO5gLdnAAAIABJREFU6fZxpU6AjXz3ivOfGP+zUoGvIlbNmgkQIECAAAECBFolIPDVKnnzEiBAgAABAgQIECBAgAABAgSKI9AvAl+VjtCKo/TinzJ/0by8QjNmzEgHHnhgr1asXDerCEaNHj06zZw5s1fnqtSRKiZpNPA1f/78tP/++6dXX32119a6xx57ZJ131l577S7PzMu/86SNBL6i29rpp5+eLr/88l4ziQeVCyXm6d+xmUZDJ3nVL0//zgVuJPCV53c9L/8ifX/y9C/9Maj0m1utI1yj371e/SHK4WECXzkgm4IAAQIECBAgQKDfCAh89ZtS2ggBAgQIECBAgAABAgQIECBAoM8E+kXg68UXX0yHHnpois4una84dvGyyy5Ln/70pysCvvPOO+nEE0+s2Ymp3AOiG1f8Bf+7777b5eNdd901O8pvnXXW6fLvo8NLdLoqvb9WdaMDWHTTev3117vdev3116dRo0aVfUSjga+PPvooC8pFJ6+eXpVMtthii/Szn/0sbbbZZl0emad/x8SNBL5i7NNPP529Z9G9q6dXdGMrF6ArF0rM079jH42GTvKsX17+nWvbSOArxuf1Xc/Tvyjfnzz9S38H3njjjXTYYYel+++/v8tH5TocNvvd6+lvUKvvF/hqdQXMT4AAAQIECBAgUCQBga8iVctaCRAgQIAAAQIECBAgQIAAAQKtEegXga8IUMVxiHHcYudrp512yrpKrb/++lV1I8DzjW98I82bN6/uKhx11FHpzDPPTOPGjUvTpk3rMi7CPXHM4aBBg7r8+wjyXHzxxdm4eq84QvHCCy9MAwYMyLpulV4nnXRSmjRpUlp11VW7fdZo4CseFMdXRqeyOHKw3mvvvffOjrucMmVKdsxm6TV9+vR0wAEHdPv3efl3TNxo4OuTTz5JU6dOTccdd1zdob211lorOxZ0q622yvZeGvoaNmxY5jVw4MAuLnn6x8SNBr5ibF71y9O/oxiNBr7y/K7n5V+k70+e/p2/uBFKjHDXCy+80OX7HMc8nn322WW7TTbz3av3t3lFuE/ga0WogjUQIECAAAECBAgURUDgqyiVsk4CBAgQIECAAAECBAgQIECAQOsE+kXgK/iuvfbaLIjT+YrOWNFpZ/DgwTWFFy1alMaOHVvzyMUIYJ1zzjnZMZArr7xyGj9+fBbIKr3i30f3ppVWWqnLRxFEiBDJqaeempYsWVJ1XdG5a+LEiWmjjTbKukuVCxJsvvnm6bbbbktf+MIXuj2rmcBXPCzWF/u46qqrqq4zQk3f+c530jHHHJNWX331srWIBxx55JHphz/8YXZP6ZWXf8zbaOArxkboaPbs2emUU05Jzz33XFWXCMBF/SLsFUGvESNGpDlz5nR7R+OYz1122aXbs/L0bzZ0klf98vSPgjQa+IqxeX7X8/Iv0vcnT/+OL++tt96adQEsveLPod12263s70Wz372af7itIDcIfK0ghbAMAgQIECBAgACBQggIfBWiTBZJgAABAgQIECBAgAABAgQIEGipQL8JfFUKRF1zzTVZp6p6rmXLlmVdvm655ZY0f/78NHfu3GxYhLy+/OUvp+HDh6cddtghO16x47rjjjvSfvvt1+3x2267bdYNauONNy47dfwlf3S8uvvuu9OCBQtSBDYioBZdwXbffff09a9/PW244YbLO8K8/fbbKY6oLO0mFg+PrmERViv9C/VmA1/x7AjY/O53v8uOqHzooYfSr3/966y7Vawt9hgdqr761a+mNddcc/k+42jNffbZp1s3q0qdzzoG5uXfTOCrY63vvfdeuvPOO7MOaE899dTy8FeEC+NIz0MOOST94z/+Y9aZLa6lS5dmnd3KdT6r1qUtL//eCJ3kVb/wzMu/mcBXx7uSx3c95srLv0jfn3DJy//jjz8uGwCu1WmyN7579fz51up7BL5aXQHzEyBAgAABAgQIFElA4KtI1bJWAgQIECBAgAABAgQIECBAgEBrBPpN4CsCICeccEL6yU9+0kUywl4Rsukc0moNtVkJECBAoL8KVArlVur22F8dKu1L4KvdKm6/BAgQIECAAAECzQgIfDWjZywBAgQIECBAgAABAgQIECBAoD0E+k3gK8o1ZcqUrAtW52u77bbLulNFRyoXAQIECBDoC4FynQ2ja+PPf/7zNGTIkL6YslDPFPgqVLkslgABAgQIECBAoMUCAl8tLoDpCRAgQIAAAQIECBAgQIAAAQIFEOhXga+XXnopO3YxjmXsfMWxe/vuu28BymGJBAgQIFBEgWuvvTYdd9xxXZYeR95GEHngwIFF3FKvrlngq1c5PYwAAQIECBAgQKCfCwh89fMC2x4BAgQIECBAgAABAgQIECBAoBcE+lXg6+OPP06TJk1K48aN60IzduzYdNFFF6VVVlmlF8g8ggABAgQI/I/Au+++m8aMGZNuvPHGLizTp09PBxxwAKqUksCX14AAAQIECBAgQIBA/QICX/VbuZMAAQIECBAgQIAAAQIECBAg0K4C/SrwFUV89tln08EHH5wWLly4vKbbbrttmjp1atp4443btc72TYAAAQJ9JDB//vy0//77p1dffXX5DNFV8kc/+lFad911+2jWYj1W4KtY9bJaAgQIECBAgACB1goIfLXW3+wECBAgQIAAAQIECBAgQIAAgSII9LvAV6UuX9ddd10aPXp0EWpijQQIECBQEIH4M2fixInpvPPO67Lim266KY0YMaIgu+j7ZQp89b2xGQgQIECAAAECBPqPgMBX/6mlnRAgQIAAAQIECBAgQIAAAQIE+kqg3wW+Auq5555LhxxySFqwYMFyt2HDhqUpU6akgQMH9pWl5xIgQIBAmwm89NJLafjw4WnevHnLd667V/eXQOCrzb4YtkuAAAECBAgQINCUgMBXU3wGEyBAgAABAgQIECBAgAABAgTaQqBfBr4++eSTdPnll6dTTjlleRHXWGONNHPmzLTLLru0RWFtkgABAgT6XiCCxEcffXSXP2tuvPHGtN9++/X95AWaQeCrQMWyVAIECBAgQIAAgZYLCHy1vAQWQIAAAQIECBAgQIAAAQIECBBY4QX6ZeAr1N9444107LHHZiGvjiv+/8mTJ6fVVltthS+MBRIgQIDAii3w+uuvp29+85vpjjvuWL7QE044IU2aNMmfMyWlE/hasd9lqyNAgAABAgQIEFixBAS+Vqx6WA0BAgQIECBAgAABAgQIECBAYEUU6LeBr8D+93//9zRy5Mj06quvZvbrrbdemjVrVho0aNCKWAtrIkCAAIECCcyYMSMdeOCBy1e85ZZbpqlTp6bNN9+8QLvIZ6kCX/k4m4UAAQIECBAgQKB/CAh89Y862gUBAgQIECBAgAABAgQIECBAoC8F+nXgqy/hPJsAAQIECBCoT0Dgqz4ndxEgQIAAAQIECBAIAYEv7wEBAgQIECBAgAABAgQIECBAgEAtAYGvWkI+J0CAAAECBJoSEPhqis9gAgQIECBAgACBNhMQ+GqzgtsuAQIECBAgQIAAAQIECBAgQKABAYGvBtAMIUCAAAECBOoXEPiq38qdBAgQIECAAAECBAS+vAMECBAgQIAAAQIECBAgQIAAAQK1BAS+agn5nAABAgQIEGhKQOCrKT6DCRAgQIAAAQIE2kxA4KvNCm67BAgQIECAAAECBAgQIECAAIEGBAS+GkAzhAABAgQIEKhfQOCrfit3EiBAgAABAgQIEBD48g4QIECAAAECBAgQIECAAAECBAjUEhD4qiXkcwIECBAgQKApAYGvpvgMJkCAAAECBAgQaDMBga82K7jtEiBAgAABAgQIECBAgAABAgQaEBD4agDNEAIECBAgQKB+AYGv+q3cSYAAAQIECBAgQEDgyztAgAABAgQIECBAgAABAgQIECBQS0Dgq5aQzwkQIECAAIGmBAS+muIzmAABAgQIECBAoM0EBL7arOC2S4AAAQIECBAgQIAAAQIECBBoQEDgqwE0QwgQIECAAIH6BQS+6rdyJwECBAgQIECAAAGBL+8AAQIECBAgQIAAAQIECBAgQIBALQGBr1pCPidAgAABAgSaEhD4aorPYAIECBAgQIAAgTYTEPhqs4LbLgECBAgQIECAAAECBAgQIECgAQGBrwbQDCFAgAABAgTqFxD4qt/KnQQIECBAgAABAgQEvrwDBAgQIECAAAECBAgQIECAAAECtQQEvmoJ+ZwAAQIECBBoSkDgqyk+gwkQIECAAAECBNpMQOCrzQpuuwQIECBAgAABAgQIECBAgACBBgQEvhpAM4QAAQIECBCoX0Dgq34rdxIgQIAAAQIECBAQ+PIOECBAgAABAgQIECBAgAABAgQI1BIQ+Kol5HMCBAgQIECgKQGBr6b4DCZAgAABAgQIEGgzAYGvNiu47RIgQIAAAQIECBAgQIAAAQIEGhAQ+GoArdkh7733Xnr88cfTnDlzsv999tln06JFi5Y/dquttkrrr79+2nbbbdPOO++c/umf/imtvvrqzU5rPAECBAgQaImAwFdL2E1KgAABAgQIECBQUAGBr4IWzrIJECBAgAABAgQIECBAgAABAjkKCHzliP3GG2+kSy+9NF1zzTVpyZIldc+81lprpeOOOy6dcsopaZ111ql7nBurC/z0pz9NI0eO7HbTlltumW699da06aabrhCEb775ZhoxYkSaPXt2t/Wce+65afz48SvEOksXEe/7zTffnEaNGpUGDhy4Qq6xmUX19/01Y2MsgVIBgS/vBAECBAgQIECAAIH6BQS+6rdyJwECBAgQIECAAAECBAgQIECgXQUEvnKo/LJly9KMGTPSd77znfTcc881PGMEkM4///x0wAEHpAEDBjT8HAP/W0Dgq2/ehA8//DBNnz49RRhto402ypzXXnvtvpmsBU/t7/trAakp20BA4KsNimyLBAgQIECAAAECvSYg8NVrlB5EgAABAgQIECBAgAABAgQIEOi3AgJffVzaTz75JE2dOjXr0PXuu+82Pdsaa6yRdQgbPnx4KvMX6E0/v50eIPDVu9WOd/2pp55KEyZMSHfddVf28D322KPfBL76+/56923wNAJdBQS+vBEECBAgQIAAAQIE6hcQ+Krfyp0ECBAgQIAAAQIECBAgQIAAgXYVEPjq48o/9NBD6YgjjkiLFi3qtZk23HDDdP3116ehQ4f22jPb8UECX71X9Tje8OKLL05XXXVVl2Bjfwl89ff99d6b4EkEygsIfHkzCBAgQIAAAQIECNQvIPBVv5U7CRAgQIAAAQIECBAgQIAAAQLtKiDw1YeVf+utt9Kxxx6bbrvttl6fZd99900/+tGP0rrrrtvrz26XBwp89V6lzzvvvHTOOed0e2B/CXz19/313pvgSQTKCwh8eTMIECBAgAABAgQI1C8g8FW/lTsJECBAgAABAgQIECBAgAABAu0qIPDVh5WfMWNGOvDAA8vOEEczRuevww8/PP3jP/5j+t//+39n93300UfpT3/6U3rwwQfTFVdckR5//PGKK7zuuuvS6NGj+3AH/fvRAl+9V9/+Hojq7/vrvTfBkwiUFxD48mYQIECAAAECBAgQqF9A4Kt+K3cSIECAAAECBAgQIECAAAECBNpVQOCrjyq/dOnSdOaZZ6bJkyd3myGOZLz66qvTnnvumcr8Jfjy+xcvXpzGjBmTbr/99rKrjLDYlVdemSI85uq5gMBXz80qjejvgaj+vr/eexM8iUB5AYEvbwYBAgQIECBAgACB+gUEvuq3cicBAgQIECBAgAABAgQIECBAoF0FBL76qPJvvvlmGjFiRJo9e3a3GcaPH58mTJiQVlpppZqzP/HEE+mggw5KixYt6nbv1ltvnW655Zb0+c9/vuZz3NBdQOCr996K/h6I6u/76703wZMIlBcQ+PJmECBAgAABAgQIEKhfQOCrfit3EiBAgAABAgQIECBAgAABAgTaVUDgq48q/9xzz6VDDjkkLViwoNsMN910UxYGq+d6//3309ixY9O1115b9vZHH300DRkypJ5HZfe8/vrradasWenuu+/O1tYRJNtqq63SlltumfbYY4+08847p3XXXbfuZ9Z74yeffJKef/75rGPZvffem+bPn5/efffdtOmmm6Yvf/nLafjw4WmHHXZIq622Wr2P7HLfsmXL0m9/+9t06623poceeij9+te/7vL8ww47LO24445p1VVXzca1MvD1zjvvpHvuuSezeOqpp1K8L9GpbdCgQWn33XdPhx56aPr7v//7bJ3VwoPnnntuigBhrSvsX3vttTRnzpwshPj73/9+uU/H2MGDB6eNNtoobbfddmnXXXfN6jJgwIBaj84+781AVHTHi9rFOufNm5defPHFzKfjig55m2yySYp3dujQodk7s+aaa9a1zkZv6s39dawhavKf//mf2XsQdel4D+Lz2OMXvvCFbH/77LNPj2rR6B7rHRe/SY888ki6+eabs3XHb8haa62VvTex1jjGdu211y77uD/84Q9ZSLUvvv+t/n2r169d7xP4atfK2zcBAgQIECBAgEAjAgJfjagZQ4AAAQIECBAgQIAAAQIECBBoLwGBrz6qd7XA11lnnZUFZOrp8BXLi7DXcccdV3alEZ6IYFmt64033kgXX3xxuuqqq7IQVLUrgkfHH398Ou2009I666xT69FZGKdcuO3YY4/NjrSMANef/vSndPbZZ6d//dd/rfq8CBmdf/756YADDqg7bBQPfPnll7OuaTfccEPV50c47tJLL03RHS0CKyNHjux2fwTfIjQWa+nt68MPP0zTp09PEdTqHGIqnSdq8O1vfzudeuqp6YMPPqjYLa6ewNcf//jHzGbatGk1a995HcOGDUsXXHBB2myzzbox1AoiVnOrFHj86KOPsjXGnL/5zW/qpo9w1BlnnJGOOuqo5WG+ugdXuLEv9tcxVQS9ItwV7/nMmTPrWmqE2s4555wsjFlvCK+uB3e66Re/+EXafvvtuw3r+B5/6lOfSr/85S/TKaeckh5//PGKj496RA2//vWvp5VXXjm7L35zLrroonTFFVdUfQe32Wab7PsZAdBqx92WTt6Xv289dXR/eQGBL28GAQIECBAgQIAAgfoFBL7qt3InAQIECBAgQIAAAQIECBAgQKBdBQS++qjy0fUmOko99thj3WaIQMTVV1+d9txzzx6FGhpd6q9+9at00kknpQh09OSK4FOsM8IX1a5aga+FCxf2aP4IO0VgJEJuHYGRavM//PDD6ZhjjqkaoOo8ProRRfDk448/TqNGjer26L4KfL333ntZ6O2yyy6ruwwHH3xw+s53vpNOP/30sseD1gp8Pfnkk2nMmDFZp6xGrnhXr7/++qzTVOertwNR8bxJkyalf/7nf25kmdmYCCnGM1ZfffWGn9ExsLf31/m5EbyMddYKXpbbROwxwqLxDvf2VS3wFWuObnQnnnhiWrJkSc2p4zsc37EIVEYXs+hSWG+4rdI7V2nSvv59q7lZN9QlIPBVF5ObCBAgQIAAAQIECGQCAl9eBAIECBAgQIAAAQIECBAgQIAAgVoCAl+1hBr8/O23305HH3101rGo3BWBiCOOOCILQmy88cZ9FvyKjjzf+ta3yh4tWc/WosvVv/zLv2RHIVa6qgW+vvnNbzYUOIrQRxy5WOu4yji6MRw7jqasZ09xT/jHkXlz587tNqQvAl8R9orQVnRY6+kV6/nLX/5Sdo/VAl/R9SwCNz0N+pWub9ttt0033nhjdoxix9WbgajoeHX55ZdnnaOavSJIFV3R6u2eV2m+3txfxxwR8IpOZBGibObab7/9sq5/n/3sZ5t5TLexlQJf8R3+0pe+lP7v//2/PQqpxXf4+9//fvY9jrBYT66vfOUr2Tu3wQYbVB2Wx+9bT9bt3soCAl/eDgIECBAgQIAAAQL1Cwh81W/lTgIECBAgQIAAAQIECBAgQIBAuwoIfPVR5SPE8t3vfjeNHz++5gxxXNvw4cPTV7/61fR3f/d3vXZk2+LFi9Phhx+eHnzwwZprqHZDhK7iGL6NNtqo7G2VAl8R2li2bFmKUFYj15FHHpl++MMfVuzY9Nprr6U4bq6nYZJaa+ntwFe8C1OnTs06ljXS1anaeisFvuJ4xDjGMTql9cYVHZ4inNgR2ujNQNTTTz+dDj300BSd4Jq9IpwW1hGibObqzf3FOuIoz+juFo69cY0YMSLroDVw4MDeeFz2jEqBr3XXXTeFR2+/u7UWft1116XRo0dXvC2v37da6/R5fQICX/U5uYsAAQIECBAgQIBACAh8eQ8IECBAgAABAgQIECBAgAABAgRqCQh81RJq4vP58+en/fffP7366qt1PyU6au2xxx5p2LBhaZtttmn4eLpagZ8I75xwwgnLQ1zRDSrCVZMnTy671giuRYCoXOekSoGvzg+KI+jOPPPMLIAWnYniOMWnnnoqO67w3nvvLTtnteBVra5Q0cErwmDR3SyCahE2eOWVV9KUKVPSD37wg6rhld4OfNXqtBV1Dtuddtopq/fSpUtTHFMZgcE5c+ZUfXcqBb6effbZFMdBlgtRRbjwrLPOSptvvnl2ZGaE8t5888105513pnheuW5pUbcrr7wy64wWV28FouI9mDhxYnZMYekVHaLOOeec7LvQEWyKeV944YV00UUXZcGucle8T7vttlvd37lyN/bW/jqefcstt2THjpYLTZV7V+PYxBgToa74fpW7wuC0006r69jTejAqBb46j4139fzzz8/e1VVWWSX7bbvkkkuy71Stq/PY//W//ld66aWXsu9/pTqWvnOdn5/n71utffm8PgGBr/qc3EWAAAECBAgQIEAgBAS+vAcECBAgQIAAAQIECBAgQIAAAQK1BAS+agk18XmzXX0iCLL33nun6HQVXcBWW221uldTLfBTKSgSIYroQBTBrNIrwkG33XZbdgxi6VUr8BVdlyIstPXWW3cbW6tLT6XwTgRNRo0ale6///5uzwy3CK7FUY8RaOp8RVBs5syZ2bF/lY6B7O3AV4TM4njPctfXvva1zCbCTaXXG2+8kQV64mi7SlelwFcc+RcdxUqvascBhk24xZylVwR84mi+9ddfv+xSIrAV4azSK8KLMW7ttdcuOy5CeNGtqjTYFjW85pprss53ZYIiWVgoPps3b16358a4CPv15tXo/mIN1d7VqHsc8bjnnnuW3eczzzyTvTvl9hlj48jYOG6xN65aga9K785bb72VdeKK71Wlq9LYat//7bbbLt18881lvxt5/r71hq1npHLvt7/D8mIQIECAAAECBAgQqCDgP5a9GgQIECBAgAABAgQIECBAgAABArUEBL5qCTX5eW8dOxjhjhNPPDELf1UKz3QstVpwJ7olRQCp0lFw1cIblYI0tQJfcRxkhHoqXdUCUZXG3nfffWn33Xcv+8gILEV3rFVXXbXs59FVatKkSWncuHFlP+/NwFd0dBozZkzZ0FY9gZ1attWOdIyuXc8//3z6zW9+kyIgs2DBgiyUVcktMObOnZt9XtqJqpZJM4Gov/71r+mPf/xj+t3vfpci4PTEE09kXeCia9Saa65ZtkYffPBBFky76qqrun1eyaSZr3Iz+4vA28iRI8tOH2G++G6UC7V1DIgjUSO8WC6gePrpp2fd0aLbVrNXtcDXeuutl3Uc23HHHctOE0HBCFGWu6qNjd+q6PAW/5Reld65vH/fmnU1/r8FdPjyJhAgQIAAAQIECBCoX0Dgq34rdxIgQIAAAQIECBAgQIAAAQIE2lVA4CuHykdoJzrgRKCi2SuOfIwuXHvttVcaMGBA2ce9/fbbWVeg6P5TetXT/ahSd6h45mWXXZY+/elPd3lstVDSrrvumm644YYUoY9KV6WQUdwfx8XF8ZOl14UXXlg2sBXzzJo1Kw0aNKgqdbU11wo39aSGL774Yjr00EPTk08+2W3YSSedlAXPKgXTYkCEWyK8Fkdqlrt6O9xUyWWLLbZIP/vZz9Jmm21Wdh3NBKJ64tn53kpzxvGY8U+1EFVP52x0f++99152dOpPfvKTblPWCl92DKh2fGF0z4sjETfeeOOebqnb/dUCXwcddFC67rrr0mc+85my89x6663Ze17uqjU2fh8i0FbuevTRR9OQIUO6fJT371vTsB6QCQh8eREIECBAgAABAgQI1C8g8FW/lTsJECBAgAABAgQIECBAgAABAu0qIPCVU+X/9Kc/pbPPPjv967/+a9MzxnF3F1xwQXZkX+mRhfHw6JT09a9/Pevs1PmKcXFE4uDBg6uuoVIAq9IRa9XCUxHWiiMkq3Ugqja+XKDpv/7rv9LJJ5+cBVBKr1rhko77qz2jNwNfDz/8cBo6dGhZ79tvvz3tu+++Nd+Has/ojcDXsmXLUryfDzzwQPrRj36UHnnkkbJrKhe+6bix0UBUzc2X3PD+++9n73Uc9RfdsZYsWdLtEXGcY3Sc6skRqLXW0ej+qr3b9YQvO9YVYawIeZZ2XovP632Pau2xWuCrVoiumbHVwmLl3rm8f99qufm8PgGBr/qc3EWAAAECBAgQIEAgBAS+vAcECBAgQIAAAQIECBAgQIAAAQK1BAS+agn14ucRrInj2b73ve+l2bNnN/XkCG9FYGT48OHdOqdUCgjVG2SqFFKJ7ll33nln2nrrrbusvaeBrdKNV+uCVS7QFEcVxjF45QxrBVM6z10pxFOvUz0FrHScX62OWZ2f3axv6TqXLl2aFi9enH75y19mXeci6BVz1LryDnxFd7O//OUv6be//W22zgcffDD733Khp85rX5ECX3fccUfab7/9utHWG77sGPjKK69k7/ycOXO6PSvCn2eddVat8tX8vFpoq1Y4rdrY66+/Po0aNari/NXGlnvn8v59qwnnhroEBL7qYnITAQIECBAgQIAAgUxA4MuLQIAAAQIECBAgQIAAAQIECBAgUEtA4KuWUB/NufCYAAAgAElEQVR8HsGvCLHccsst6aabbkqLFi1qaJY4zi26HG2yySZdxlcKGTU0ScmgCKztuOOOXf5ttUBS7C+CKtWuagGucoGvagGxWsGUzuuo5NSbga9KR0/utNNOKeZff/31a5alpz7lHvj6669nR13OnDmzrtBU6TMqhf067mu0A1bpPHF84bx587LjIyPQV08QrfQZ9XSVq4leckOj+6t0PGpP37EIuY0ZMyb7vpdexx9/fHbM66c+9amebqvL/dWCV7W+x301tlzgK+/ft6ZQDV4uIPDlZSBAgAABAgQIECBQv4DAV/1W7iRAgAABAgQIECBAgAABAgQItKuAwFeLKx8Bl+effz47avGuu+7Kui315IqgRwRcOv9leqWQSU+eW+necsGPvANfzc7Xsbc8Al+NBoU6+zcT+Hr55ZdThOamTZtWszNWtfejVkCp2X1++OGHacaMGSkCcqVHkfb0ve2NYy5L52x0f42OK50/jrKM73l8t0uv3upo1lehrXIh0c576GmHr7x/33r6/rm/vIDAlzeDAAECBAgQIECAQP0CAl/1W7mTAAECBAgQIECAAAECBAgQINCuAgJfK1jl33rrrfTYY49l3Z8iAFbr+Lo999wz6/rzN3/zN8t3Uilk0htbFfjqmWJvBH4aCXzFcYhxBOJRRx3VcAe5zjvty8BXvONnnHFGuvrqq3uGW+Fuga/GGPsq8FXtKNBYaU8DX3n/vjWmaVSpgMCXd4IAAQIECBAgQIBA/QICX/VbuZMAAQIECBAgQIAAAQIECBAg0K4CAl8rcOXfeeedLMx1xRVXVDzaLo5zjO5NX/ziF5fvZPLkyenUU0/tk50JfPWMtVWBr6effjodeuihaeHChTUXPHTo0LTLLruknXfeOTsWcPTo0WnBggVdxvVV4Cs63E2YMCFdcMEFNde54YYbpjgKc/fdd09DhgxJP/7xj9PEiRO7jRP4qklZ9oaiBL7y/n1rTNOoUgGBL+8EAQIECBAgQIAAgfoFBL7qt3InAQIECBAgQIAAAQIECBAgQKBdBQS+ClD5Z555Jh199NFp3rx5ZVdb2kEnj6MKOy+k2SMWe9rB6pVXXkkjRoxIc+bM6ebRk7BPHk6Vjp+rFaDqvLGe+sTxiKeffnq6/PLLy74vEZwaOXJk2nfffdMWW2yRVlttteX3VaplrfU2GmybP39+2n///dOrr75adq177713Gj58eBb0+tznPpcGDBiw/L5Kc/bkHaj369/o/m644YZ0xBFHdJumlmfpgOiCNmbMmCwAWnodf/zxKY52jbBeM1dRAl95fG+bcTS2vIDAlzeDAAECBAgQIECAQP0CAl/1W7mTAAECBAgQIECAAAECBAgQINCuAgJffVD5OE4vunNFMOk//uM/0rPPPpueeuqp9MILL6TLLrss607UkyueF11tTjvttLLDSrtu3XHHHWm//fbrdm+Ee372s5+lzTbbrCfT17w378BXHHt5+OGHp7vvvrvb2saOHZsuuuiitMoqq9Rc94UXXpjGjRvX7b6ehnGqTXTrrbdmnbZKr/XWWy/deeedaeutt665zhdffDF7xpNPPtnt3nLhpnjfDj744LLdveK9uPLKK9MGG2xQdt7oDHbQQQdl72rnq5ZJI4Gojz/+OOvQFWNLrzXWWCNdddVV6bDDDusS8uq4L8aOHz8+RQ1LrxUp8HXfffdlHcnK7e/ee+9NgwcPrln/uKFayDG6o5111ll1PafaTUUJfOX9+9Y0rAdkAgJfXgQCBAgQIECAAAEC9QsIfNVv5U4CBAgQIECAAAECBAgQIECAQLsKCHz1QeUrhTxiqujEE6GkMn/5XXUllbraxKDSwFcEg/bZZ5+yXZMiZLLbbrv16q7zDnx98MEHWfgtAkGl19e+9rWsC9LAgQOr7rFax6Ra4aae4M2dOzcL/MR8pdctt9ySDjnkkJqPq/Y+lQs3VQuZzZo1Kw0aNKjinJVCP7VMGgl8VQvunXTSSWnSpElp1VVXLbvW999/P/seRQe10mtFCnxVCtDFmq+55pp07LHH1qx/3BB12Wuvvcq+R731nS5K4Cvv37e6CuSmmgICXzWJ3ECAAAECBAgQIEBguYDAl5eBAAECBAgQIECAAAECBAgQIECgloDAVy2hBj6vFvL4yle+kgWSKnVYKjddrQ5fpUc6/vnPf846YP3bv/1bt8dFV6QJEyaklVZaqYGdlR+Sd+ArVlHpqMTonFUr1BTjq3XBqhVu6glctc5MtUJNMU+1LljxeblwU3SDO/XUU7sts559VeqeVGtsI4GvRYsWZR28HnvssW5rrRXaevvtt7NjTqdNm9bjsT2pX8e9jewvxlZb57Bhw9KUKVNqhhM/+uij7DsbnbxKr+222y7dfPPNKY7pbPYqSuAr79+3Zl2N/28BgS9vAgECBAgQIECAAIH6BQS+6rdyJwECBAgQIECAAAECBAgQIECgXQUEvvqg8tVCHjFdHDkYHapWXnnlumZ/+eWX08iRI7MuP6VXuSBOtZBQ3D916tS0+eabl537vffeSyeffHJ2FOWXvvSltOmmm2ZHQH7+85/PginljkpsReCrWpefE044IesOtdpqq5XdY7UATQyoFW6qq2j//6alS5emM888MzuSs/SKkE50bqt2xGeEB+M4x4ULF5adtlwwqtJRlZtsskkWkPriF79Y9llxDOmJJ56Ybrjhhrres843NRKIqnZUZRxRGM+sFEyMrlZx9GS5zmm1wmI9qV/HvY3sr2NspQBefB7hzxEjRlTt+PfQQw+lI444IkVArvTqzQBnUQJfef++NfK+GNNdQODLW0GAAAECBAgQIECgfgGBr/qt3EmAAAECBAgQIECAAAECBAgQaFcBga8+qHytjlxrrLFG+u53v5uOOeaYikfWdSwrQh5jxoxJd999d9mVHnnkkemHP/xhWn311bt8Pn/+/LT//vuXPdbxm9/8ZhY6W2uttbo9s1qQplJHqlYEviKYFsGun/zkJ932EL4RsomQTGmobtmyZVlHpOOPP75sWCge1puBr3jeAw88kKKbU7lwUhxBeeWVV5bt0LR48eKs9rfffnvFt7RcuKna8Z8RXIoAWqnLhx9+mC655JI0bty4snPVMqkUMtt6661THF0ZgcHS680338zCTrNnz+72WbVg4jPPPJN195o3b17ZtfZF4KuR/XUsrtr3I0J/V199ddpzzz3Lhr6q7TVCm2FbKcDX05+2ogS+Yl95/r711NH95QUEvrwZBAgQIECAAAECBOoXEPiq38qdBAgQIECAAAECBAgQIECAAIF2FRD46qPKVzsysGPKHXbYIUX4Ko55/NznPrc8hPP++++n3//+92nmzJnZkW/lOvt0PGP69OnpgAMO6LaLeMbYsWOzow/LXXvvvXf69re/nQYPHpx17Xrrrbey+SIsU26+CFHF57vssku3x7Ui8BWLqBZOi/Uee+yx6Vvf+lbaaKONsjVHp7QI14RJufBVx8ZqhZt6+spU65wVz9pmm22yI/t22mmnLLgXYbY5c+akiRMnpscff7zqdOXCTdW6n4VLvBcRJFt33XVTdCCbO3du+v73v5/uuuuuinPFUZl33nlnigBXuatayCzCd1GHCHw8//zz6a9//Wv23lXrfhZzROez888/P22//fZZp6/XXnst64gVYcUlS5ZUXGvsL+4p142up7XruL+R/XWMjQDo5Zdfnk455ZSy05e+q+EU+4sw1xVXXJHi+1XuuvTSS1OEMMsEaRraZpECX3n+vjWEaVA3AYEvLwUBAgQIECBAgACB+gUEvuq3cicBAgQIECBAgAABAgQIECBAoF0FBL76qPJx7Fh0TDr99NP7aIaUdY2K8NI666xTdo5axwH2ZGFxBGV0JVt11VW7DWtV4CtCH+EbHc568+rtwFesLcI00c2qWnivkT2UC3xFeG/06NFZQK83r0cffbTi8ZP33Xdf2n333euarvOaZ8yYkQ488MC6xtV7UwT9ImRW6UjPep/T+b5G99fxjAjxxbt61VVXNTJ9tzHRoS6OLS3t7NfMw4sU+Ip95vX71oypsf8jIPDlbSBAgAABAgQIECBQv4DAV/1W7iRAgAABAgQIECBAgAABAgQItKuAwFcfVj46EkX4pNqRfI1OH0fBXX/99Wno0KEVHxGdhaZOnZqOO+64qh2taq1hv/32y4Jln/3sZ8ve2qrAVyymGePosPbnP/85LVy4sMu++iLw1UwtogNUrPWee+7p5l/p+MJq3c+q1TvmiqDU66+/3u22eN9GjRpVdngE2Q477LD02GOP1Xqdsg5jHR24anU/q/aw6FAWob/Sbm277rprdmxnpSBkzQWWuaHR/XV+VLyrJ554YrrtttsaWcLyMYcffni6+OKLe3V/8fCiBb6a+U51LkCt37emimXwcgGBLy8DAQIECBAgQIAAgfoFBL7qt3InAQIECBAgQIAAAQIECBAgQKBdBQS++rjyERSJ4/PuvvvuXptprbXWSldeeWU65JBDah7nFqGI6PR06qmnNtRd6uCDD866JW2wwQYV19/KwFcsqhHjCHlEWCq6Ls2ePbvL3voi8BUTfPTRR1lILwJP1Y6U7LyYCGBFV6ioY7mwVaXAV8wVoaAzzzyz7vdu0003TRdeeGEaMGBA2n///buNi+MDo6tUuS5v0dEuPhs3blzN+Uo7cEXg7hvf+EaaN29ezbEdNxx11FHZ3mK+adOmdRkXx0/OmjUrDRo0qO7n1bqxmf11fnbUPcJucVRjve9Ax/h4FyIwFvuO/7u3r6IFvmL/efy+9bZzuz5P4KtdK2/fBAgQIECAAAECjQgIfDWiZgwBAgQIECBAgAABAgQIECBAoL0EBL5yqPeSJUvS+PHje+U4t2222SZdeuml6ctf/nLNsFfnrb388stpwoQJ6YYbbqhrxxH+Ofnkk9ORRx5Z82i8Vge+YkP1BmkiKBPH4UXQK8IiccxiXoGvWGfM+ctf/jKdcsop6fHHH69ai6h1hIO+8pWvZB2rRo4c2e3+SoGvuDFCXz/96U+zsF+8g9WuCJNNnDgxbbTRRtlReQcddFB64YUXugzZfPPNs+5UX/jCF8o+Kmpw9tlnZ2Gmatcee+yRrWvttddefluE9iIIV+sYyngvzznnnOwYyJVXXjn7XkVIrfSKfx/v+0orrVTX+17PTc3sr/Pz4x0I4+9973tZB756rjA744wzso5+Ecjri6uIga8Oh778fesL63Z8psBXO1bdngkQIECAAAECBBoVEPhqVM44AgQIECBAgAABAgQIECBAgED7CAh85VTrZcuWZcfdXXLJJTVDLeWWtMUWW6RvfetbWZen1VdfvaFVR9DkP//zP7OjAefMmZMiqPXUU09lz4og1D/90z+l7bffPu2+++5p2223rRn06ljEihD46ljLH/7wh3TLLbekONJw/vz5WRAsjr+M/cS+vva1r2VHU0b44M0338w98NWxzg8//DA9/PDDWZArAmBhGNfgwYOzgNdXv/rVrEPVKquskv37CEj1NPDVMVfsc/r06VmXuQULFmQd0aLe8fww+frXv54ZdQQy3n777XT00Ud365wVz4uuYRHMKhPeyKaL9zw6dUUNHnnkkeXvVwS1IjAWgaUIL8X/Xxpc6jw2ajd37tzsmXFvBByHDx+eHW0ZR052XHfccUeKbm2lV9Q7wlQbb7xxQ9+VSoOa2V/pM+P7GMc8xncxQodRm47vY9QjOs3Fu1DJq1c3VsAjHct59sXvW287t+vzBL7atfL2TYAAAQIECBAg0IiAwFcjasYQIECAAAECBAgQIECAAAECBNpLQOCrBfV+6623su5OEQB74okn0osvvrg88BPL6Qhf/cM//EMWwIp/4v+OjkYuAgQIECBQNAGBr6JVzHoJECBAgAABAgRaKSDw1Up9cxMgQIAAAQIECBAgQIAAAQIEiiEg8FWMOlklAQIECBAorIDAV2FLZ+EECBAgQIAAAQItEBD4agG6KQkQIECAAAECBAgQIECAAAECBRMQ+CpYwSyXAAECBAgUTUDgq2gVs14CBAgQIECAAIFWCgh8tVLf3AQIECBAgAABAgQIECBAgACBYggIfBWjTlZJgAABAgQKKyDwVdjSWTgBAgQIECBAgEALBAS+WoBuSgIECBAgQIAAAQIECBAgQIBAwQQEvgpWMMslQIAAAQJFExD4KlrFrJcAAQIECBAgQKCVAgJfrdQ3NwECBAgQIECAAAECBAgQIECgGAICX8Wok1USIECAAIHCCgh8FbZ0Fk6AAAECBAgQINACAYGvFqCbkgABAgQIECBAgAABAgQIECBQMAGBr4IVzHIJECBAgEDRBAS+ilYx6yVAgAABAgQIEGilgMBXK/XNTYAAAQIECBAgQIAAAQIECBAohoDAVzHqZJUECBAgQKCwAgJfhS2dhRMgQIAAAQIECLRAQOCrBeimJECAAAECBAgQIECAAAECBAgUTEDgq2AFs1wCBAgQIFA0AYGvolXMegkQIECAAAECBFopIPDVSn1zEyBAgAABAgQIECBAgAABAgSKISDwVYw6WSUBAgQIECisgMBXYUtn4QQIECBAgAABAi0QEPhqAbopCRAgQIAAAQIECBAgQIAAAQIFExD4KljBLJcAAQIECBRNQOCraBWzXgIECBAgQIAAgVYKCHy1Ut/cBAgQIECAAAECBAgQIECAAIFiCAh8FaNOVkmAAAECBAorIPBV2NJZOAECBAgQIECAQAsEBL5agG5KAgQIECBAgAABAgQIECBAgEDBBAS+ClYwyyVAgAABAkUTEPgqWsWslwABAgQIECBAoJUCAl+t1Dc3AQIECBAgQIAAAQIECBAgQKAYAgJfxaiTVRIgQIAAgcIKCHwVtnQWToAAAQIECBAg0AIBga8WoJuSAAECBAgQIECAAAECBAgQIFAwAYGvghXMcgkQIECAQNEEBL6KVjHrJUCAAAECBAgQaKWAwFcr9c1NgAABAgQIECBAgAABAgQIECiGgMBXMepklQQIECBAoLACAl+FLZ2FEyBAgAABAgQItEBA4KsF6KYkQIAAAQIECBAgQIAAAQIECBRMQOCrYAWzXAIECBAgUDQBga+iVcx6CRAgQIAAAQIEWikg8NVKfXMTIECAAAECBAgQIECAAAECBIohIPBVjDpZJQECBAgQKKyAwFdhS2fhBAgQIECAAAECLRAQ+GoBuikJECBAgAABAgQIECBAgAABAgUTEPgqWMEslwABAgQIFE1A4KtoFbNeAgQIECBAgACBVgoIfLVS39wECBAgQIAAAQIECBAgQIAAgWIICHwVo05WSYAAAQIECisg8FXY0lk4AQIECBAgQIBACwQEvlqAbkoCBAgQIECAAAECBAgQIECAQMEEBL4KVjDLJUCAAAECRRMQ+CpaxayXAAECBAgQIECglQICX63UNzcBAgQIECBAgAABAgQIECBAoBgCAl/FqJNVEiBAgACBwgoIfBW2dBZOgAABAgQIECDQAgGBrxagm5IAAQIECBAgQIAAAQIECBAgUDABga+CFcxyCRAgQIBA0QQEvopWMeslQIAAAQIECBBopYDAVyv1zU2AAAECBAgQIECAAAECBAgQKIaAwFcx6mSVBAgQIECgsAICX4UtnYUTIECAAAECBAi0QEDgqwXopiRAgAABAgQIECBAgAABAgQIFExA4KtgBbNcAgQIECBQNAGBr6JVzHoJECBAgAABAgRaKSDw1Up9cxMgQIAAAQIECBAgQIAAAQIEiiEg8FWMOlklAQIECBAorIDAV2FLZ+EECBAgQIAAAQItEBD4agG6KQkQIECAAAECBAgQIECAAAECBRMQ+CpYwSyXAAECBAgUTUDgq2gVs14CBAgQIECAAIFWCgh8tVLf3AQIECBAgAABAgQIECBAgACBYggIfBWjTlZJgAABAgQKKyDwVdjSWTgBAgQIECBAgEALBAS+WoBuSgIECBAgQIAAAQIECBAgQIBAwQQEvgpWMMslQIAAAQJFExD4KlrFrJcAAQIECBAgQKCVAgJfrdQ3NwECBAgQIECAAAECBAgQIECgGAICX8Wok1USIECAAIHCCgh8FbZ0Fk6AAAECBAgQINACAYGvFqCbkgABAgQIECBAgAABAgQIECBQMAGBr4IVzHIJECBAgEDRBAS+ilYx6yVAgAABAgQIEGilgMBXK/XNTYAAAQIECBAgQIAAAQIECBAohoDAVzHqZJUECBAgQKCwAgJfhS2dhRMgQIAAAQIECLRAQOCrBeimJECAAAECBAgQIECAAAECBAgUTEDgq2AFs1wCBAgQIFA0AYGvolXMegkQIECAAAECBFopIPDVSn1zEyBAgAABAgQIECBAgAABAgSKISDwVYw6WSUBAgQIECisgMBXYUtn4QQIECBAgAABAi0QEPhqAbopCRAgQIAAAQIECBAgQIAAAQIFExD4KljBLJcAAQIECBRNQOCraBWzXgIECBAgQIAAgVYKCHy1Ut/cBAgQIECAAAECBAgQIECAAIFiCAh8FaNOVkmAAAECBAorIPBV2NJZOAECBAgQIECAQAsEBL5agG5KAgQIECBAgAABAgQIECBAgEDBBAS+ClYwyyVAgAABAkUTEPgqWsWslwABAgQIECBAoJUCAl+t1Dc3AQIECBAgQIAAAQIECBAgQKAYAgJfxaiTVRIgQIAAgcIKCHwVtnQWToAAAQIECBAg0AIBga8WoJuSAAECBAgQIECAAAECBAgQIFAwAYGvghXMcgkQIECAQNEEBL6KVjHrJUCAAAECBAgQaKWAwFcr9c1NgAABAgQIECBAgAABAgQIECiGgMBXMepklQQIECBAoLACAl+FLZ2FEyBAgAABAgQItEBA4KsF6KYkQIAAAQIECBAgQIAAAQIECBRMQOCrYAWzXAIECBAgUDQBga+iVcx6CRAgQIAAAQIEWikg8NVKfXMTIECAAAECBAgQIECAAAECBIohIPBVjDpZJQECBAgQKKyAwFdhS2fhBAgQIECAAAECLRAQ+GoBuikJECBAgAABAgQIECBAgAABAgUTEPgqWMEslwABAgQIFE1A4KtoFbNeAgQIECBAgACBVgoIfLVS39wECBAgQIAAAQIECBAgQIAAgWIICHwVo05WSYAAAQIECisg8FXY0lk4AQIECBAgQIBACwQEvlqAbkoCBAgQIECAAAECBAgQIECAQMEEBL4KVjDLJUCAAAECRRMQ+CpaxayXAAECBAgQIECglQICX63UNzcBAgQIECBAgAABAgQIECBAoBgCAl/FqJNVEiBAgACBwgoIfBW2dBZOgAABAgQIECDQAgGBrxagm5IAAQIECBAgQIAAAQIECBAgUDABga+CFcxyCRAgQIBA0QQEvopWMeslQIAAAQIECBBopYDAVyv1zU2AAAECBAgQIECAAAECBAgQKIaAwFcx6mSVBAgQIECgsAICX4UtnYUTIECAAAECBAi0QEDgqwXopiRAgAABAgQIECBAgAABAgQIFExA4KtgBbNcAgQIECBQNAGBr6JVzHoJECBAgAABAgRaKSDw1Up9cxMgQIAAAQIECBAgQIAAAQIEiiEg8FWMOlklAQIECBAorIDAV2FLZ+EECBAgQIAAAQItEBD4agG6KQkQIECAAAECBAgQIECAAAECBRMQ+CpYwSyXAAECBAgUTUDgq2gVs14CBAgQIECAAIFWCgh8tVLf3AQIECBAgAABAgQIECBAgACBYggIfBWjTlZJgAABAgQKKyDwVdjSWTgBAgQIECBAgEALBAS+WoBuSgIECBAgQIAAAQIECBAgQIBAwQQEvgpWMMslQIAAAQJFExD4KlrFrJcAAQIECBAgQKCVAgJfrdQ3NwECBAgQIECAAAECBAgQIECgGAICX8Wok1USIECAAIHCCgh8FbZ0Fk6AAAECBAgQINACAYGvFqCbkgABAgQIECBAgAABAgQIECBQMAGBr4IVzHIJECBAgEDRBAS+ilYx6yVAgAABAgQIEGilgMBXK/XNTYAAAQIECBAgQIAAAQIECBAohoDAVzHqZJUECBAgQKCwAgJfhS2dhRMgQIAAAQIECLRAQOCrBeimJECAAAECBAgQIECAAAECBAgUTKBL4Ktga7dcAgQIECBAoJgC/g6rmHWzagIECBAgQIAAgRwE/MdyDsimIECAAAECBAgQIECAAAECBAgUXEDgq+AFtHwCBAgQIFBAAX+HVcCiWTIBAgQIECBAgEA+Av5jOR9nsxAgQIAAAQIECBAgQIAAAQIEiiwg8FXk6lk7AQIECBAopoC/wypm3ayaAAECBAgQIEAgBwH/sZwDsikIECBAgAABAgQIECBAgAABAgUXEPgqeAEtnwABAgQIFFDA32EVsGiWTIAAAQIECBAgkI+A/1jOx9ksBAgQIECAAAECBAgQIECAAAECBAgQIECAAAECBAgQIECAAAECBAgQaFpA4KtpQg8gQIAAAQIECBAgQIAAAQIECBAgQIAAAQIECBAgQIAAAQIECBAgQIBAPgICX/k4m4UAAQIECBAgQIAAAQIECBAgQIAAAQIECBAgQIAAAQIECBAgQIAAAQJNCwh8NU3oAQQIECBAgAABAgQIECBAgAABAgQIECBAgAABAgQIECBAgAABAgQIEMhHQOArH2ezECBAgAABAgQIECBAgAABAgQIECBAgAABAgQIECBAgAABAgQIECBAoGkBga+mCT2AAAECBAgQIECAAAECBAgQIECAAAECBAgQIECAAAECBAgQIECAAAEC+QgIfOXjbBYCBAgQIECAAAECBAgQIECAAAECBAgQIECAAAECBAgQIECAAAECBAg0LSDw1TShBxAgQIAAAQIECBAgQIAAAQIECBAgQIAAAQIECBAgQIAAAQIECBAgQCAfAYGvfJzNQoAAAQIECBAgQIAAAd6ZOqsAAAXXSURBVAIECBAgQIAAAQIECBAgQIAAAQIECBAgQIAAgaYFBL6aJvQAAgQIECBAgAABAgQIECBAgAABAgQIECBAgAABAgQIECBAgAABAgQI5CMg8JWPs1kIECBAgAABAgQIECBAgAABAgQIECBAgAABAgQIECBAgAABAgQIECDQtIDAV9OEHkCAAAECBAgQIECAAAECBAgQIECAAAECBAgQIECAAAECBAgQIECAAIF8BAS+8nE2CwECBAgQIECAAAECBAgQIECAAAECBAgQIECAAAECBAgQIECAAAECBJoWEPhqmtADCBAgQIAAAQIECBAgQIAAAQIECBAgQIAAAQIECBAgQIAAAQIECBAgkI+AwFc+zmYhQIAAAQIECBAgQIAAAQIECBAgQIAAAQIECBAgQIAAAQIECBAgQIBA0wICX00TegABAgQIECBAgAABAgQIECBAgAABAgQIECBAgAABAgQIECBAgAABAgTyERD4ysfZLAQIECBAgAABAgQIECBAgAABAgQIECBAgAABAgQIECBAgAABAgQIEGhaQOCraUIPIECAAAECBAgQIECAAAECBAgQIECAAAECBAgQIECAAAECBAgQIECAQD4CAl/5OJuFAAECBAgQIECAAAECBAgQIECAAAECBAgQIECAAAECBAgQIECAAAECTQsIfDVN6AEECBAgQIAAAQIECBAgQIAAAQIECBAgQIAAAQIECBAgQIAAAQIECBDIR0DgKx9nsxAgQIAAAQIECBAgQIAAAQIECBAgQIAAAQIECBAgQIAAAQIECBAgQKBpAYGvpgk9gAABAgQIECBAgAABAgQIEPh/7doxDQAAAMIw/64RQbKrBiDpPQIECBAgQIAAAQIECBAgQIAAAQIECBAg0AgIvhpnLwQIECBAgAABAgQIECBAgAABAgQIECBAgAABAgQIECBAgAABAgQIELgFBF83oQECBAgQIECAAAECBAgQIECAAAECBAgQIECAAAECBAgQIECAAAECBAg0AoKvxtkLAQIECBAgQIAAAQIECBAgQIAAAQIECBAgQIAAAQIECBAgQIAAAQIEbgHB101ogAABAgQIECBAgAABAgQIECBAgAABAgQIECBAgAABAgQIECBAgAABAo2A4Ktx9kKAAAECBAgQIECAAAECBAgQIECAAAECBAgQIECAAAECBAgQIECAAIFbQPB1ExogQIAAAQIECBAgQIAAAQIECBAgQIAAAQIECBAgQIAAAQIECBAgQIBAIyD4apy9ECBAgAABAgQIECBAgAABAgQIECBAgAABAgQIECBAgAABAgQIECBA4BYQfN2EBggQIECAAAECBAgQIECAAAECBAgQIECAAAECBAgQIECAAAECBAgQINAICL4aZy8ECBAgQIAAAQIECBAgQIAAAQIECBAgQIAAAQIECBAgQIAAAQIECBC4BQRfN6EBAgQIECBAgAABAgQIECBAgAABAgQIECBAgAABAgQIECBAgAABAgQINAKCr8bZCwECBAgQIECAAAECBAgQIECAAAECBAgQIECAAAECBAgQIECAAAECBG4BwddNaIAAAQIECBAgQIAAAQIECBAgQIAAAQIECBAgQIAAAQIECBAgQIAAAQKNgOCrcfZCgAABAgQIECBAgAABAgQIECBAgAABAgQIECBAgAABAgQIECBAgACBW0DwdRMaIECAAAECBAgQIECAAAECBAgQIECAAAECBAgQIECAAAECBAgQIECAQCMg+GqcvRAgQIAAAQIECBAgQIAAAQIECBAgQIAAAQIECBAgQIAAAQIECBAgQOAWEHzdhAYIECBAgAABAgQIECBAgAABAgQIECBAgAABAgQIECBAgAABAgQIECDQCAi+GmcvBAgQIECAAAECBAgQIECAAAECBAgQIECAAAECBAgQIECAAAECBAgQuAUEXzehAQIECBAgQIAAAQIECBAgQIAAAQIECBAgQIAAAQIECBAgQIAAAQIECDQCA7QgMtz96HYbAAAAAElFTkSuQmCC"/>
          <p:cNvSpPr>
            <a:spLocks noChangeAspect="1" noChangeArrowheads="1"/>
          </p:cNvSpPr>
          <p:nvPr/>
        </p:nvSpPr>
        <p:spPr bwMode="auto">
          <a:xfrm>
            <a:off x="460375" y="-838200"/>
            <a:ext cx="57816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774979" y="1184177"/>
            <a:ext cx="8152792" cy="41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53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1056</Words>
  <Application>Microsoft Office PowerPoint</Application>
  <PresentationFormat>Widescreen</PresentationFormat>
  <Paragraphs>147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FontAwesome</vt:lpstr>
      <vt:lpstr>Roboto Slab</vt:lpstr>
      <vt:lpstr>Source Sans Pro</vt:lpstr>
      <vt:lpstr>Source Sans Pro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Dong Cao</dc:creator>
  <cp:lastModifiedBy>Dark Flame Master</cp:lastModifiedBy>
  <cp:revision>141</cp:revision>
  <dcterms:created xsi:type="dcterms:W3CDTF">2023-03-01T07:58:00Z</dcterms:created>
  <dcterms:modified xsi:type="dcterms:W3CDTF">2023-03-15T03:47:39Z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DD3D1B8C1BCB44EEBC60008267EA8F4F</vt:lpwstr>
  </property>
  <property fmtid="{D5CDD505-2E9C-101B-9397-08002B2CF9AE}" pid="3" name="KSOProductBuildVer">
    <vt:lpwstr>1033-11.2.0.11486</vt:lpwstr>
  </property>
</Properties>
</file>